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25"/>
  </p:notesMasterIdLst>
  <p:sldIdLst>
    <p:sldId id="323" r:id="rId5"/>
    <p:sldId id="358" r:id="rId6"/>
    <p:sldId id="364" r:id="rId7"/>
    <p:sldId id="371" r:id="rId8"/>
    <p:sldId id="378" r:id="rId9"/>
    <p:sldId id="376" r:id="rId10"/>
    <p:sldId id="365" r:id="rId11"/>
    <p:sldId id="379" r:id="rId12"/>
    <p:sldId id="377" r:id="rId13"/>
    <p:sldId id="372" r:id="rId14"/>
    <p:sldId id="368" r:id="rId15"/>
    <p:sldId id="367" r:id="rId16"/>
    <p:sldId id="380" r:id="rId17"/>
    <p:sldId id="386" r:id="rId18"/>
    <p:sldId id="381" r:id="rId19"/>
    <p:sldId id="382" r:id="rId20"/>
    <p:sldId id="383" r:id="rId21"/>
    <p:sldId id="384" r:id="rId22"/>
    <p:sldId id="375" r:id="rId23"/>
    <p:sldId id="366" r:id="rId24"/>
  </p:sldIdLst>
  <p:sldSz cx="12192000" cy="6858000"/>
  <p:notesSz cx="6858000" cy="9144000"/>
  <p:embeddedFontLst>
    <p:embeddedFont>
      <p:font typeface="Plus Jakarta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58"/>
            <p14:sldId id="364"/>
            <p14:sldId id="371"/>
            <p14:sldId id="378"/>
            <p14:sldId id="376"/>
            <p14:sldId id="365"/>
            <p14:sldId id="379"/>
            <p14:sldId id="377"/>
            <p14:sldId id="372"/>
            <p14:sldId id="368"/>
            <p14:sldId id="367"/>
            <p14:sldId id="380"/>
            <p14:sldId id="386"/>
            <p14:sldId id="381"/>
            <p14:sldId id="382"/>
            <p14:sldId id="383"/>
            <p14:sldId id="384"/>
            <p14:sldId id="37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B7E1E706-B2E8-E70F-90EA-3699A5A3933A}" name="Karel Dieussaert" initials="KD" userId="S::karel.dieussaert@geosolutions.be::25362131-4d5f-4b85-b1a1-5a7b44980067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D1"/>
    <a:srgbClr val="F38C4F"/>
    <a:srgbClr val="FFE4C3"/>
    <a:srgbClr val="371953"/>
    <a:srgbClr val="FCC18F"/>
    <a:srgbClr val="FAA868"/>
    <a:srgbClr val="FFCC8E"/>
    <a:srgbClr val="F27E44"/>
    <a:srgbClr val="FCAF67"/>
    <a:srgbClr val="F79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AE46A-0AB5-47A5-8D1D-0516C1388825}" v="416" dt="2025-05-21T19:37:18.805"/>
    <p1510:client id="{6B68BDEE-7BCF-9E02-7B59-7098FF7C7D0B}" v="166" dt="2025-05-21T11:41:13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90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>
        <p:guide orient="horz" pos="300"/>
        <p:guide pos="381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e  Devos" userId="S::evelyne.devos@amigo.earth::ac6e915e-dcd3-4569-b9a4-cf723fdac782" providerId="AD" clId="Web-{477D46E2-3FC2-FF99-C6CD-753D2233C465}"/>
    <pc:docChg chg="modSld">
      <pc:chgData name="Evelyne  Devos" userId="S::evelyne.devos@amigo.earth::ac6e915e-dcd3-4569-b9a4-cf723fdac782" providerId="AD" clId="Web-{477D46E2-3FC2-FF99-C6CD-753D2233C465}" dt="2025-05-20T11:39:07.733" v="46"/>
      <pc:docMkLst>
        <pc:docMk/>
      </pc:docMkLst>
      <pc:sldChg chg="modNotes">
        <pc:chgData name="Evelyne  Devos" userId="S::evelyne.devos@amigo.earth::ac6e915e-dcd3-4569-b9a4-cf723fdac782" providerId="AD" clId="Web-{477D46E2-3FC2-FF99-C6CD-753D2233C465}" dt="2025-05-20T11:39:07.733" v="46"/>
        <pc:sldMkLst>
          <pc:docMk/>
          <pc:sldMk cId="930323011" sldId="386"/>
        </pc:sldMkLst>
      </pc:sldChg>
    </pc:docChg>
  </pc:docChgLst>
  <pc:docChgLst>
    <pc:chgData name="Evelyne  Devos" userId="S::evelyne.devos@amigo.earth::ac6e915e-dcd3-4569-b9a4-cf723fdac782" providerId="AD" clId="Web-{6584E7A9-6F62-280E-81B8-EA8B5373EB62}"/>
    <pc:docChg chg="modSld">
      <pc:chgData name="Evelyne  Devos" userId="S::evelyne.devos@amigo.earth::ac6e915e-dcd3-4569-b9a4-cf723fdac782" providerId="AD" clId="Web-{6584E7A9-6F62-280E-81B8-EA8B5373EB62}" dt="2025-05-15T09:28:44.943" v="266" actId="20577"/>
      <pc:docMkLst>
        <pc:docMk/>
      </pc:docMkLst>
      <pc:sldChg chg="modSp">
        <pc:chgData name="Evelyne  Devos" userId="S::evelyne.devos@amigo.earth::ac6e915e-dcd3-4569-b9a4-cf723fdac782" providerId="AD" clId="Web-{6584E7A9-6F62-280E-81B8-EA8B5373EB62}" dt="2025-05-15T09:28:44.943" v="26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6584E7A9-6F62-280E-81B8-EA8B5373EB62}" dt="2025-05-15T09:26:06.735" v="3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Evelyne  Devos" userId="S::evelyne.devos@amigo.earth::ac6e915e-dcd3-4569-b9a4-cf723fdac782" providerId="AD" clId="Web-{6584E7A9-6F62-280E-81B8-EA8B5373EB62}" dt="2025-05-15T09:28:44.943" v="26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Evelyne  Devos" userId="S::evelyne.devos@amigo.earth::ac6e915e-dcd3-4569-b9a4-cf723fdac782" providerId="AD" clId="Web-{D45FF056-2A96-A18E-CAA8-8B2D9B685556}"/>
    <pc:docChg chg="addSld delSld modSld modSection">
      <pc:chgData name="Evelyne  Devos" userId="S::evelyne.devos@amigo.earth::ac6e915e-dcd3-4569-b9a4-cf723fdac782" providerId="AD" clId="Web-{D45FF056-2A96-A18E-CAA8-8B2D9B685556}" dt="2025-05-15T10:32:00.402" v="1140"/>
      <pc:docMkLst>
        <pc:docMk/>
      </pc:docMkLst>
      <pc:sldChg chg="addSp delSp modSp mod modShow">
        <pc:chgData name="Evelyne  Devos" userId="S::evelyne.devos@amigo.earth::ac6e915e-dcd3-4569-b9a4-cf723fdac782" providerId="AD" clId="Web-{D45FF056-2A96-A18E-CAA8-8B2D9B685556}" dt="2025-05-15T10:31:40.104" v="1139" actId="20577"/>
        <pc:sldMkLst>
          <pc:docMk/>
          <pc:sldMk cId="488320916" sldId="358"/>
        </pc:sldMkLst>
        <pc:spChg chg="add mod">
          <ac:chgData name="Evelyne  Devos" userId="S::evelyne.devos@amigo.earth::ac6e915e-dcd3-4569-b9a4-cf723fdac782" providerId="AD" clId="Web-{D45FF056-2A96-A18E-CAA8-8B2D9B685556}" dt="2025-05-15T10:31:40.104" v="1139" actId="20577"/>
          <ac:spMkLst>
            <pc:docMk/>
            <pc:sldMk cId="488320916" sldId="358"/>
            <ac:spMk id="5" creationId="{3AD4A4BE-F96A-EB82-113C-50A3EA4CAE08}"/>
          </ac:spMkLst>
        </pc:spChg>
      </pc:sldChg>
      <pc:sldChg chg="modSp modCm">
        <pc:chgData name="Evelyne  Devos" userId="S::evelyne.devos@amigo.earth::ac6e915e-dcd3-4569-b9a4-cf723fdac782" providerId="AD" clId="Web-{D45FF056-2A96-A18E-CAA8-8B2D9B685556}" dt="2025-05-15T10:11:34.066" v="750" actId="20577"/>
        <pc:sldMkLst>
          <pc:docMk/>
          <pc:sldMk cId="2229416142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D45FF056-2A96-A18E-CAA8-8B2D9B685556}" dt="2025-05-15T10:11:15.722" v="748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D45FF056-2A96-A18E-CAA8-8B2D9B685556}" dt="2025-05-15T10:14:47.604" v="981" actId="20577"/>
        <pc:sldMkLst>
          <pc:docMk/>
          <pc:sldMk cId="4018794074" sldId="362"/>
        </pc:sldMkLst>
      </pc:sldChg>
      <pc:sldChg chg="mod modShow">
        <pc:chgData name="Evelyne  Devos" userId="S::evelyne.devos@amigo.earth::ac6e915e-dcd3-4569-b9a4-cf723fdac782" providerId="AD" clId="Web-{D45FF056-2A96-A18E-CAA8-8B2D9B685556}" dt="2025-05-15T10:32:00.402" v="1140"/>
        <pc:sldMkLst>
          <pc:docMk/>
          <pc:sldMk cId="59812433" sldId="363"/>
        </pc:sldMkLst>
      </pc:sldChg>
      <pc:sldChg chg="addSp modSp">
        <pc:chgData name="Evelyne  Devos" userId="S::evelyne.devos@amigo.earth::ac6e915e-dcd3-4569-b9a4-cf723fdac782" providerId="AD" clId="Web-{D45FF056-2A96-A18E-CAA8-8B2D9B685556}" dt="2025-05-15T10:16:42.732" v="105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D45FF056-2A96-A18E-CAA8-8B2D9B685556}" dt="2025-05-15T10:16:42.732" v="1056" actId="20577"/>
          <ac:spMkLst>
            <pc:docMk/>
            <pc:sldMk cId="1243972452" sldId="364"/>
            <ac:spMk id="3" creationId="{1D0DD052-D2CB-5E43-7791-7F8D99D00848}"/>
          </ac:spMkLst>
        </pc:spChg>
        <pc:spChg chg="add mod">
          <ac:chgData name="Evelyne  Devos" userId="S::evelyne.devos@amigo.earth::ac6e915e-dcd3-4569-b9a4-cf723fdac782" providerId="AD" clId="Web-{D45FF056-2A96-A18E-CAA8-8B2D9B685556}" dt="2025-05-15T10:16:12.122" v="1044" actId="1076"/>
          <ac:spMkLst>
            <pc:docMk/>
            <pc:sldMk cId="1243972452" sldId="364"/>
            <ac:spMk id="4" creationId="{A70651A3-5669-62FA-9E1E-26466D3CA11A}"/>
          </ac:spMkLst>
        </pc:spChg>
      </pc:sldChg>
      <pc:sldChg chg="del">
        <pc:chgData name="Evelyne  Devos" userId="S::evelyne.devos@amigo.earth::ac6e915e-dcd3-4569-b9a4-cf723fdac782" providerId="AD" clId="Web-{D45FF056-2A96-A18E-CAA8-8B2D9B685556}" dt="2025-05-15T10:16:02.278" v="1043"/>
        <pc:sldMkLst>
          <pc:docMk/>
          <pc:sldMk cId="3618112105" sldId="369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6:35.076" v="1053" actId="20577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D45FF056-2A96-A18E-CAA8-8B2D9B685556}" dt="2025-05-15T09:45:31.406" v="247" actId="20577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Evelyne  Devos" userId="S::evelyne.devos@amigo.earth::ac6e915e-dcd3-4569-b9a4-cf723fdac782" providerId="AD" clId="Web-{D45FF056-2A96-A18E-CAA8-8B2D9B685556}" dt="2025-05-15T10:16:35.076" v="1053" actId="20577"/>
          <ac:spMkLst>
            <pc:docMk/>
            <pc:sldMk cId="3590906967" sldId="371"/>
            <ac:spMk id="3" creationId="{41CA3E5E-44B1-A510-7327-7CF5E6226535}"/>
          </ac:spMkLst>
        </pc:spChg>
      </pc:sldChg>
      <pc:sldChg chg="add mod replId modShow">
        <pc:chgData name="Evelyne  Devos" userId="S::evelyne.devos@amigo.earth::ac6e915e-dcd3-4569-b9a4-cf723fdac782" providerId="AD" clId="Web-{D45FF056-2A96-A18E-CAA8-8B2D9B685556}" dt="2025-05-15T09:50:27.339" v="301"/>
        <pc:sldMkLst>
          <pc:docMk/>
          <pc:sldMk cId="960647915" sldId="372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5:25.870" v="1042" actId="20577"/>
        <pc:sldMkLst>
          <pc:docMk/>
          <pc:sldMk cId="2794788547" sldId="373"/>
        </pc:sldMkLst>
      </pc:sldChg>
      <pc:sldChg chg="new del">
        <pc:chgData name="Evelyne  Devos" userId="S::evelyne.devos@amigo.earth::ac6e915e-dcd3-4569-b9a4-cf723fdac782" providerId="AD" clId="Web-{D45FF056-2A96-A18E-CAA8-8B2D9B685556}" dt="2025-05-15T10:17:36.328" v="1058"/>
        <pc:sldMkLst>
          <pc:docMk/>
          <pc:sldMk cId="1859821497" sldId="374"/>
        </pc:sldMkLst>
      </pc:sldChg>
      <pc:sldChg chg="delSp modSp add mod replId modClrScheme chgLayout">
        <pc:chgData name="Evelyne  Devos" userId="S::evelyne.devos@amigo.earth::ac6e915e-dcd3-4569-b9a4-cf723fdac782" providerId="AD" clId="Web-{D45FF056-2A96-A18E-CAA8-8B2D9B685556}" dt="2025-05-15T10:31:01.322" v="1106" actId="20577"/>
        <pc:sldMkLst>
          <pc:docMk/>
          <pc:sldMk cId="3542551121" sldId="374"/>
        </pc:sldMkLst>
      </pc:sldChg>
    </pc:docChg>
  </pc:docChgLst>
  <pc:docChgLst>
    <pc:chgData name="Evelyne  Devos" userId="S::evelyne.devos@amigo.earth::ac6e915e-dcd3-4569-b9a4-cf723fdac782" providerId="AD" clId="Web-{EDC23746-8C88-D5E1-0DCD-4D8D7A451EB8}"/>
    <pc:docChg chg="addSld modSld modSection">
      <pc:chgData name="Evelyne  Devos" userId="S::evelyne.devos@amigo.earth::ac6e915e-dcd3-4569-b9a4-cf723fdac782" providerId="AD" clId="Web-{EDC23746-8C88-D5E1-0DCD-4D8D7A451EB8}" dt="2025-05-14T14:00:44.453" v="502"/>
      <pc:docMkLst>
        <pc:docMk/>
      </pc:docMkLst>
      <pc:sldChg chg="new">
        <pc:chgData name="Evelyne  Devos" userId="S::evelyne.devos@amigo.earth::ac6e915e-dcd3-4569-b9a4-cf723fdac782" providerId="AD" clId="Web-{EDC23746-8C88-D5E1-0DCD-4D8D7A451EB8}" dt="2025-05-14T13:53:49.672" v="0"/>
        <pc:sldMkLst>
          <pc:docMk/>
          <pc:sldMk cId="3618112105" sldId="369"/>
        </pc:sldMkLst>
      </pc:sldChg>
      <pc:sldChg chg="addSp modSp new">
        <pc:chgData name="Evelyne  Devos" userId="S::evelyne.devos@amigo.earth::ac6e915e-dcd3-4569-b9a4-cf723fdac782" providerId="AD" clId="Web-{EDC23746-8C88-D5E1-0DCD-4D8D7A451EB8}" dt="2025-05-14T14:00:44.453" v="502"/>
        <pc:sldMkLst>
          <pc:docMk/>
          <pc:sldMk cId="1439793174" sldId="370"/>
        </pc:sldMkLst>
      </pc:sldChg>
    </pc:docChg>
  </pc:docChgLst>
  <pc:docChgLst>
    <pc:chgData name="Evelyne  Devos" userId="S::evelyne.devos@amigo.earth::ac6e915e-dcd3-4569-b9a4-cf723fdac782" providerId="AD" clId="Web-{6A4AA39F-2B85-2FA9-6049-433696611DE3}"/>
    <pc:docChg chg="addSld delSld modSection">
      <pc:chgData name="Evelyne  Devos" userId="S::evelyne.devos@amigo.earth::ac6e915e-dcd3-4569-b9a4-cf723fdac782" providerId="AD" clId="Web-{6A4AA39F-2B85-2FA9-6049-433696611DE3}" dt="2025-05-13T09:05:36.511" v="2"/>
      <pc:docMkLst>
        <pc:docMk/>
      </pc:docMkLst>
      <pc:sldChg chg="new del">
        <pc:chgData name="Evelyne  Devos" userId="S::evelyne.devos@amigo.earth::ac6e915e-dcd3-4569-b9a4-cf723fdac782" providerId="AD" clId="Web-{6A4AA39F-2B85-2FA9-6049-433696611DE3}" dt="2025-05-13T09:05:36.511" v="2"/>
        <pc:sldMkLst>
          <pc:docMk/>
          <pc:sldMk cId="3328828774" sldId="359"/>
        </pc:sldMkLst>
      </pc:sldChg>
      <pc:sldChg chg="new">
        <pc:chgData name="Evelyne  Devos" userId="S::evelyne.devos@amigo.earth::ac6e915e-dcd3-4569-b9a4-cf723fdac782" providerId="AD" clId="Web-{6A4AA39F-2B85-2FA9-6049-433696611DE3}" dt="2025-05-13T09:05:34.308" v="1"/>
        <pc:sldMkLst>
          <pc:docMk/>
          <pc:sldMk cId="2096797245" sldId="360"/>
        </pc:sldMkLst>
      </pc:sldChg>
    </pc:docChg>
  </pc:docChgLst>
  <pc:docChgLst>
    <pc:chgData name="Evelyne  Devos" userId="S::evelyne.devos@amigo.earth::ac6e915e-dcd3-4569-b9a4-cf723fdac782" providerId="AD" clId="Web-{B76B5B0A-0663-3DBB-C57F-13F4E3A8A2EE}"/>
    <pc:docChg chg="modSld">
      <pc:chgData name="Evelyne  Devos" userId="S::evelyne.devos@amigo.earth::ac6e915e-dcd3-4569-b9a4-cf723fdac782" providerId="AD" clId="Web-{B76B5B0A-0663-3DBB-C57F-13F4E3A8A2EE}" dt="2025-05-15T13:19:54.924" v="37" actId="20577"/>
      <pc:docMkLst>
        <pc:docMk/>
      </pc:docMkLst>
      <pc:sldChg chg="mod modShow">
        <pc:chgData name="Evelyne  Devos" userId="S::evelyne.devos@amigo.earth::ac6e915e-dcd3-4569-b9a4-cf723fdac782" providerId="AD" clId="Web-{B76B5B0A-0663-3DBB-C57F-13F4E3A8A2EE}" dt="2025-05-15T13:15:38.432" v="0"/>
        <pc:sldMkLst>
          <pc:docMk/>
          <pc:sldMk cId="488320916" sldId="358"/>
        </pc:sldMkLst>
      </pc:sldChg>
      <pc:sldChg chg="modSp modCm">
        <pc:chgData name="Evelyne  Devos" userId="S::evelyne.devos@amigo.earth::ac6e915e-dcd3-4569-b9a4-cf723fdac782" providerId="AD" clId="Web-{B76B5B0A-0663-3DBB-C57F-13F4E3A8A2EE}" dt="2025-05-15T13:19:54.924" v="37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B76B5B0A-0663-3DBB-C57F-13F4E3A8A2EE}" dt="2025-05-15T13:19:54.924" v="37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9:30.814" v="31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B76B5B0A-0663-3DBB-C57F-13F4E3A8A2EE}" dt="2025-05-15T13:19:40.580" v="33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B76B5B0A-0663-3DBB-C57F-13F4E3A8A2EE}" dt="2025-05-15T13:17:50.748" v="27" actId="1076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B76B5B0A-0663-3DBB-C57F-13F4E3A8A2EE}" dt="2025-05-15T13:17:50.748" v="27" actId="1076"/>
          <ac:spMkLst>
            <pc:docMk/>
            <pc:sldMk cId="3590906967" sldId="371"/>
            <ac:spMk id="6" creationId="{3B603E88-D50D-CB12-D947-81B74858C866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6:17.792" v="1" actId="1076"/>
          <ac:picMkLst>
            <pc:docMk/>
            <pc:sldMk cId="3590906967" sldId="371"/>
            <ac:picMk id="11" creationId="{CDABC2C2-B809-875C-F5C9-63A9DE0DF77F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07.403" v="11" actId="1076"/>
          <ac:picMkLst>
            <pc:docMk/>
            <pc:sldMk cId="3590906967" sldId="371"/>
            <ac:picMk id="1026" creationId="{9EB6647D-9071-22DD-B32A-42B5C5E34A7A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14.888" v="13" actId="1076"/>
          <ac:picMkLst>
            <pc:docMk/>
            <pc:sldMk cId="3590906967" sldId="371"/>
            <ac:picMk id="1028" creationId="{89E16185-EA35-10D1-624D-0369D7EFE41F}"/>
          </ac:picMkLst>
        </pc:picChg>
      </pc:sldChg>
    </pc:docChg>
  </pc:docChgLst>
  <pc:docChgLst>
    <pc:chgData name="Evelyne  Devos" userId="ac6e915e-dcd3-4569-b9a4-cf723fdac782" providerId="ADAL" clId="{6159813D-5E43-4344-A38E-D740BCD7F3BB}"/>
    <pc:docChg chg="custSel modSld">
      <pc:chgData name="Evelyne  Devos" userId="ac6e915e-dcd3-4569-b9a4-cf723fdac782" providerId="ADAL" clId="{6159813D-5E43-4344-A38E-D740BCD7F3BB}" dt="2025-05-15T11:34:22.207" v="361" actId="20577"/>
      <pc:docMkLst>
        <pc:docMk/>
      </pc:docMkLst>
      <pc:sldChg chg="addSp modSp mod modCm">
        <pc:chgData name="Evelyne  Devos" userId="ac6e915e-dcd3-4569-b9a4-cf723fdac782" providerId="ADAL" clId="{6159813D-5E43-4344-A38E-D740BCD7F3BB}" dt="2025-05-15T11:34:22.207" v="361" actId="20577"/>
        <pc:sldMkLst>
          <pc:docMk/>
          <pc:sldMk cId="860854586" sldId="366"/>
        </pc:sldMkLst>
        <pc:spChg chg="mod">
          <ac:chgData name="Evelyne  Devos" userId="ac6e915e-dcd3-4569-b9a4-cf723fdac782" providerId="ADAL" clId="{6159813D-5E43-4344-A38E-D740BCD7F3BB}" dt="2025-05-15T11:34:22.207" v="361" actId="20577"/>
          <ac:spMkLst>
            <pc:docMk/>
            <pc:sldMk cId="860854586" sldId="366"/>
            <ac:spMk id="3" creationId="{F739BDFD-03C2-6534-3B0F-4B9FAF11ADA7}"/>
          </ac:spMkLst>
        </pc:spChg>
        <pc:picChg chg="add mod">
          <ac:chgData name="Evelyne  Devos" userId="ac6e915e-dcd3-4569-b9a4-cf723fdac782" providerId="ADAL" clId="{6159813D-5E43-4344-A38E-D740BCD7F3BB}" dt="2025-05-15T11:26:22.327" v="124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ac6e915e-dcd3-4569-b9a4-cf723fdac782" providerId="ADAL" clId="{6159813D-5E43-4344-A38E-D740BCD7F3BB}" dt="2025-05-15T11:34:22.207" v="361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Karel Dieussaert" userId="25362131-4d5f-4b85-b1a1-5a7b44980067" providerId="ADAL" clId="{12CAE46A-0AB5-47A5-8D1D-0516C1388825}"/>
    <pc:docChg chg="undo redo custSel addSld delSld modSld sldOrd delSection modSection">
      <pc:chgData name="Karel Dieussaert" userId="25362131-4d5f-4b85-b1a1-5a7b44980067" providerId="ADAL" clId="{12CAE46A-0AB5-47A5-8D1D-0516C1388825}" dt="2025-05-21T20:05:48.835" v="11692" actId="20577"/>
      <pc:docMkLst>
        <pc:docMk/>
      </pc:docMkLst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424360732" sldId="288"/>
        </pc:sldMkLst>
      </pc:sldChg>
      <pc:sldChg chg="modSp mod">
        <pc:chgData name="Karel Dieussaert" userId="25362131-4d5f-4b85-b1a1-5a7b44980067" providerId="ADAL" clId="{12CAE46A-0AB5-47A5-8D1D-0516C1388825}" dt="2025-05-21T06:48:13.540" v="7754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2CAE46A-0AB5-47A5-8D1D-0516C1388825}" dt="2025-05-21T06:48:13.540" v="7754" actId="20577"/>
          <ac:spMkLst>
            <pc:docMk/>
            <pc:sldMk cId="3242594460" sldId="323"/>
            <ac:spMk id="2" creationId="{C854FCED-A153-9EFE-7B42-7E3D5E5C00B0}"/>
          </ac:spMkLst>
        </pc:spChg>
        <pc:spChg chg="mod">
          <ac:chgData name="Karel Dieussaert" userId="25362131-4d5f-4b85-b1a1-5a7b44980067" providerId="ADAL" clId="{12CAE46A-0AB5-47A5-8D1D-0516C1388825}" dt="2025-05-09T14:26:37.715" v="74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709648944" sldId="32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05991841" sldId="32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043825087" sldId="33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01257461" sldId="33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611214454" sldId="33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3482322" sldId="33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19973584" sldId="33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70740630" sldId="33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26761734" sldId="33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223337603" sldId="33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542135054" sldId="33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257421524" sldId="34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202145294" sldId="34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2335488" sldId="34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21503405" sldId="34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315644184" sldId="34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593293144" sldId="34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232430461" sldId="34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56718812" sldId="34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166227944" sldId="35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90090240" sldId="35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83530478" sldId="35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09966156" sldId="35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17362004" sldId="355"/>
        </pc:sldMkLst>
      </pc:sldChg>
      <pc:sldChg chg="del mod ord modShow">
        <pc:chgData name="Karel Dieussaert" userId="25362131-4d5f-4b85-b1a1-5a7b44980067" providerId="ADAL" clId="{12CAE46A-0AB5-47A5-8D1D-0516C1388825}" dt="2025-05-21T09:17:23.263" v="9415" actId="2696"/>
        <pc:sldMkLst>
          <pc:docMk/>
          <pc:sldMk cId="1555457533" sldId="35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29152081" sldId="357"/>
        </pc:sldMkLst>
      </pc:sldChg>
      <pc:sldChg chg="new del">
        <pc:chgData name="Karel Dieussaert" userId="25362131-4d5f-4b85-b1a1-5a7b44980067" providerId="ADAL" clId="{12CAE46A-0AB5-47A5-8D1D-0516C1388825}" dt="2025-05-09T14:41:07.018" v="80" actId="47"/>
        <pc:sldMkLst>
          <pc:docMk/>
          <pc:sldMk cId="2938825556" sldId="357"/>
        </pc:sldMkLst>
      </pc:sldChg>
      <pc:sldChg chg="addSp delSp modSp new mod ord">
        <pc:chgData name="Karel Dieussaert" userId="25362131-4d5f-4b85-b1a1-5a7b44980067" providerId="ADAL" clId="{12CAE46A-0AB5-47A5-8D1D-0516C1388825}" dt="2025-05-21T12:11:18.021" v="9689" actId="1076"/>
        <pc:sldMkLst>
          <pc:docMk/>
          <pc:sldMk cId="488320916" sldId="358"/>
        </pc:sldMkLst>
        <pc:spChg chg="mod">
          <ac:chgData name="Karel Dieussaert" userId="25362131-4d5f-4b85-b1a1-5a7b44980067" providerId="ADAL" clId="{12CAE46A-0AB5-47A5-8D1D-0516C1388825}" dt="2025-05-13T14:33:32.782" v="1271" actId="20577"/>
          <ac:spMkLst>
            <pc:docMk/>
            <pc:sldMk cId="488320916" sldId="358"/>
            <ac:spMk id="2" creationId="{2CE50B8A-95AC-F64B-BED4-B6532F4F5455}"/>
          </ac:spMkLst>
        </pc:spChg>
        <pc:spChg chg="mod">
          <ac:chgData name="Karel Dieussaert" userId="25362131-4d5f-4b85-b1a1-5a7b44980067" providerId="ADAL" clId="{12CAE46A-0AB5-47A5-8D1D-0516C1388825}" dt="2025-05-20T13:37:36.712" v="7057" actId="1076"/>
          <ac:spMkLst>
            <pc:docMk/>
            <pc:sldMk cId="488320916" sldId="358"/>
            <ac:spMk id="5" creationId="{3AD4A4BE-F96A-EB82-113C-50A3EA4CAE08}"/>
          </ac:spMkLst>
        </pc:spChg>
        <pc:spChg chg="add del">
          <ac:chgData name="Karel Dieussaert" userId="25362131-4d5f-4b85-b1a1-5a7b44980067" providerId="ADAL" clId="{12CAE46A-0AB5-47A5-8D1D-0516C1388825}" dt="2025-05-20T13:28:29.649" v="7040" actId="22"/>
          <ac:spMkLst>
            <pc:docMk/>
            <pc:sldMk cId="488320916" sldId="358"/>
            <ac:spMk id="8" creationId="{9268ED42-523F-2154-17B4-33DA3EAC1583}"/>
          </ac:spMkLst>
        </pc:spChg>
        <pc:spChg chg="add mod">
          <ac:chgData name="Karel Dieussaert" userId="25362131-4d5f-4b85-b1a1-5a7b44980067" providerId="ADAL" clId="{12CAE46A-0AB5-47A5-8D1D-0516C1388825}" dt="2025-05-21T12:11:00.085" v="9685" actId="1076"/>
          <ac:spMkLst>
            <pc:docMk/>
            <pc:sldMk cId="488320916" sldId="358"/>
            <ac:spMk id="10" creationId="{5B955966-64D7-9A44-EF90-D78FBA51E9F2}"/>
          </ac:spMkLst>
        </pc:spChg>
        <pc:picChg chg="add mod">
          <ac:chgData name="Karel Dieussaert" userId="25362131-4d5f-4b85-b1a1-5a7b44980067" providerId="ADAL" clId="{12CAE46A-0AB5-47A5-8D1D-0516C1388825}" dt="2025-05-21T12:11:18.021" v="9689" actId="1076"/>
          <ac:picMkLst>
            <pc:docMk/>
            <pc:sldMk cId="488320916" sldId="358"/>
            <ac:picMk id="6" creationId="{2ADE0331-6636-A9B9-592E-76341A0502D3}"/>
          </ac:picMkLst>
        </pc:pic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82540053" sldId="35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33780709" sldId="35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28716995" sldId="360"/>
        </pc:sldMkLst>
      </pc:sldChg>
      <pc:sldChg chg="del">
        <pc:chgData name="Karel Dieussaert" userId="25362131-4d5f-4b85-b1a1-5a7b44980067" providerId="ADAL" clId="{12CAE46A-0AB5-47A5-8D1D-0516C1388825}" dt="2025-05-19T13:37:53.935" v="2661" actId="2696"/>
        <pc:sldMkLst>
          <pc:docMk/>
          <pc:sldMk cId="2096797245" sldId="36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99478602" sldId="361"/>
        </pc:sldMkLst>
      </pc:sldChg>
      <pc:sldChg chg="modSp new del mod ord modShow modCm">
        <pc:chgData name="Karel Dieussaert" userId="25362131-4d5f-4b85-b1a1-5a7b44980067" providerId="ADAL" clId="{12CAE46A-0AB5-47A5-8D1D-0516C1388825}" dt="2025-05-21T09:17:36.745" v="9416" actId="2696"/>
        <pc:sldMkLst>
          <pc:docMk/>
          <pc:sldMk cId="2229416142" sldId="361"/>
        </pc:sldMkLst>
        <pc:spChg chg="mod">
          <ac:chgData name="Karel Dieussaert" userId="25362131-4d5f-4b85-b1a1-5a7b44980067" providerId="ADAL" clId="{12CAE46A-0AB5-47A5-8D1D-0516C1388825}" dt="2025-05-20T08:53:25.607" v="6454" actId="27636"/>
          <ac:spMkLst>
            <pc:docMk/>
            <pc:sldMk cId="2229416142" sldId="361"/>
            <ac:spMk id="3" creationId="{9BEC0D8E-EA35-20A9-AC69-C3528295364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19524C11-F379-4B8E-9674-6F3A52EBB2B9}"/>
              </pc2:cmMkLst>
            </pc226:cmChg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 new del mod ord modShow">
        <pc:chgData name="Karel Dieussaert" userId="25362131-4d5f-4b85-b1a1-5a7b44980067" providerId="ADAL" clId="{12CAE46A-0AB5-47A5-8D1D-0516C1388825}" dt="2025-05-21T09:17:51.620" v="9417" actId="2696"/>
        <pc:sldMkLst>
          <pc:docMk/>
          <pc:sldMk cId="4018794074" sldId="362"/>
        </pc:sldMkLst>
      </pc:sldChg>
      <pc:sldChg chg="modSp new del mod modShow">
        <pc:chgData name="Karel Dieussaert" userId="25362131-4d5f-4b85-b1a1-5a7b44980067" providerId="ADAL" clId="{12CAE46A-0AB5-47A5-8D1D-0516C1388825}" dt="2025-05-19T15:36:01.354" v="4102" actId="2696"/>
        <pc:sldMkLst>
          <pc:docMk/>
          <pc:sldMk cId="59812433" sldId="363"/>
        </pc:sldMkLst>
      </pc:sldChg>
      <pc:sldChg chg="new del">
        <pc:chgData name="Karel Dieussaert" userId="25362131-4d5f-4b85-b1a1-5a7b44980067" providerId="ADAL" clId="{12CAE46A-0AB5-47A5-8D1D-0516C1388825}" dt="2025-05-13T14:33:27.875" v="1263" actId="47"/>
        <pc:sldMkLst>
          <pc:docMk/>
          <pc:sldMk cId="155559149" sldId="364"/>
        </pc:sldMkLst>
      </pc:sldChg>
      <pc:sldChg chg="addSp modSp new mod">
        <pc:chgData name="Karel Dieussaert" userId="25362131-4d5f-4b85-b1a1-5a7b44980067" providerId="ADAL" clId="{12CAE46A-0AB5-47A5-8D1D-0516C1388825}" dt="2025-05-21T12:13:22" v="9730" actId="20577"/>
        <pc:sldMkLst>
          <pc:docMk/>
          <pc:sldMk cId="1243972452" sldId="364"/>
        </pc:sldMkLst>
        <pc:spChg chg="mod">
          <ac:chgData name="Karel Dieussaert" userId="25362131-4d5f-4b85-b1a1-5a7b44980067" providerId="ADAL" clId="{12CAE46A-0AB5-47A5-8D1D-0516C1388825}" dt="2025-05-13T14:34:06.476" v="1304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Karel Dieussaert" userId="25362131-4d5f-4b85-b1a1-5a7b44980067" providerId="ADAL" clId="{12CAE46A-0AB5-47A5-8D1D-0516C1388825}" dt="2025-05-21T12:13:22" v="9730" actId="20577"/>
          <ac:spMkLst>
            <pc:docMk/>
            <pc:sldMk cId="1243972452" sldId="364"/>
            <ac:spMk id="3" creationId="{1D0DD052-D2CB-5E43-7791-7F8D99D00848}"/>
          </ac:spMkLst>
        </pc:spChg>
        <pc:spChg chg="mod">
          <ac:chgData name="Karel Dieussaert" userId="25362131-4d5f-4b85-b1a1-5a7b44980067" providerId="ADAL" clId="{12CAE46A-0AB5-47A5-8D1D-0516C1388825}" dt="2025-05-20T13:40:03.175" v="7069" actId="1076"/>
          <ac:spMkLst>
            <pc:docMk/>
            <pc:sldMk cId="1243972452" sldId="364"/>
            <ac:spMk id="4" creationId="{A70651A3-5669-62FA-9E1E-26466D3CA11A}"/>
          </ac:spMkLst>
        </pc:spChg>
        <pc:picChg chg="add mod">
          <ac:chgData name="Karel Dieussaert" userId="25362131-4d5f-4b85-b1a1-5a7b44980067" providerId="ADAL" clId="{12CAE46A-0AB5-47A5-8D1D-0516C1388825}" dt="2025-05-21T11:26:01.981" v="9523" actId="1440"/>
          <ac:picMkLst>
            <pc:docMk/>
            <pc:sldMk cId="1243972452" sldId="364"/>
            <ac:picMk id="5" creationId="{887CC94A-DE74-442E-3D5B-650949E0A2FA}"/>
          </ac:picMkLst>
        </pc:picChg>
        <pc:picChg chg="add mod">
          <ac:chgData name="Karel Dieussaert" userId="25362131-4d5f-4b85-b1a1-5a7b44980067" providerId="ADAL" clId="{12CAE46A-0AB5-47A5-8D1D-0516C1388825}" dt="2025-05-21T12:11:51.847" v="9690" actId="1440"/>
          <ac:picMkLst>
            <pc:docMk/>
            <pc:sldMk cId="1243972452" sldId="364"/>
            <ac:picMk id="6" creationId="{32334D18-9DE7-92DF-A877-B23E54312CA0}"/>
          </ac:picMkLst>
        </pc:picChg>
        <pc:picChg chg="add mod">
          <ac:chgData name="Karel Dieussaert" userId="25362131-4d5f-4b85-b1a1-5a7b44980067" providerId="ADAL" clId="{12CAE46A-0AB5-47A5-8D1D-0516C1388825}" dt="2025-05-20T06:41:08.676" v="4355" actId="1076"/>
          <ac:picMkLst>
            <pc:docMk/>
            <pc:sldMk cId="1243972452" sldId="364"/>
            <ac:picMk id="7" creationId="{DE831E5B-FE96-EC54-5701-E602AE7560A9}"/>
          </ac:picMkLst>
        </pc:picChg>
        <pc:picChg chg="add mod">
          <ac:chgData name="Karel Dieussaert" userId="25362131-4d5f-4b85-b1a1-5a7b44980067" providerId="ADAL" clId="{12CAE46A-0AB5-47A5-8D1D-0516C1388825}" dt="2025-05-20T06:41:26.758" v="4358" actId="1076"/>
          <ac:picMkLst>
            <pc:docMk/>
            <pc:sldMk cId="1243972452" sldId="364"/>
            <ac:picMk id="8" creationId="{E0EF3EC6-EEC8-96A0-BF61-FBD623AD28AE}"/>
          </ac:picMkLst>
        </pc:picChg>
        <pc:picChg chg="add mod">
          <ac:chgData name="Karel Dieussaert" userId="25362131-4d5f-4b85-b1a1-5a7b44980067" providerId="ADAL" clId="{12CAE46A-0AB5-47A5-8D1D-0516C1388825}" dt="2025-05-20T06:41:56.547" v="4362" actId="1076"/>
          <ac:picMkLst>
            <pc:docMk/>
            <pc:sldMk cId="1243972452" sldId="364"/>
            <ac:picMk id="9" creationId="{BC23BD8F-DED1-96F0-A2F2-5AA3D810B8E5}"/>
          </ac:picMkLst>
        </pc:picChg>
      </pc:sldChg>
      <pc:sldChg chg="addSp delSp modSp new mod ord delAnim modAnim">
        <pc:chgData name="Karel Dieussaert" userId="25362131-4d5f-4b85-b1a1-5a7b44980067" providerId="ADAL" clId="{12CAE46A-0AB5-47A5-8D1D-0516C1388825}" dt="2025-05-21T19:37:18.805" v="10765"/>
        <pc:sldMkLst>
          <pc:docMk/>
          <pc:sldMk cId="3754659774" sldId="365"/>
        </pc:sldMkLst>
        <pc:spChg chg="mod">
          <ac:chgData name="Karel Dieussaert" userId="25362131-4d5f-4b85-b1a1-5a7b44980067" providerId="ADAL" clId="{12CAE46A-0AB5-47A5-8D1D-0516C1388825}" dt="2025-05-21T11:31:26.256" v="9577" actId="20577"/>
          <ac:spMkLst>
            <pc:docMk/>
            <pc:sldMk cId="3754659774" sldId="365"/>
            <ac:spMk id="2" creationId="{4A928F15-9D4C-A468-AF73-279DE8FE5B19}"/>
          </ac:spMkLst>
        </pc:spChg>
        <pc:spChg chg="add del mod">
          <ac:chgData name="Karel Dieussaert" userId="25362131-4d5f-4b85-b1a1-5a7b44980067" providerId="ADAL" clId="{12CAE46A-0AB5-47A5-8D1D-0516C1388825}" dt="2025-05-20T14:15:39.587" v="7200" actId="478"/>
          <ac:spMkLst>
            <pc:docMk/>
            <pc:sldMk cId="3754659774" sldId="365"/>
            <ac:spMk id="7" creationId="{CB55C19B-3504-2583-CEED-04532CD103A9}"/>
          </ac:spMkLst>
        </pc:spChg>
        <pc:spChg chg="add mod">
          <ac:chgData name="Karel Dieussaert" userId="25362131-4d5f-4b85-b1a1-5a7b44980067" providerId="ADAL" clId="{12CAE46A-0AB5-47A5-8D1D-0516C1388825}" dt="2025-05-19T14:10:48.387" v="3191"/>
          <ac:spMkLst>
            <pc:docMk/>
            <pc:sldMk cId="3754659774" sldId="365"/>
            <ac:spMk id="8" creationId="{A43E6127-7D65-5FB1-CF85-2E4EB3C10118}"/>
          </ac:spMkLst>
        </pc:spChg>
        <pc:spChg chg="add mod">
          <ac:chgData name="Karel Dieussaert" userId="25362131-4d5f-4b85-b1a1-5a7b44980067" providerId="ADAL" clId="{12CAE46A-0AB5-47A5-8D1D-0516C1388825}" dt="2025-05-20T14:15:46.169" v="7201" actId="1076"/>
          <ac:spMkLst>
            <pc:docMk/>
            <pc:sldMk cId="3754659774" sldId="365"/>
            <ac:spMk id="11" creationId="{1B4EAF8B-E7DB-BDF0-925B-0F4FB5432D04}"/>
          </ac:spMkLst>
        </pc:spChg>
        <pc:picChg chg="add mod">
          <ac:chgData name="Karel Dieussaert" userId="25362131-4d5f-4b85-b1a1-5a7b44980067" providerId="ADAL" clId="{12CAE46A-0AB5-47A5-8D1D-0516C1388825}" dt="2025-05-20T14:15:32.551" v="7199" actId="1076"/>
          <ac:picMkLst>
            <pc:docMk/>
            <pc:sldMk cId="3754659774" sldId="365"/>
            <ac:picMk id="5" creationId="{73D84E1E-8650-E834-001C-4BECB1B29105}"/>
          </ac:picMkLst>
        </pc:picChg>
        <pc:picChg chg="add del mod">
          <ac:chgData name="Karel Dieussaert" userId="25362131-4d5f-4b85-b1a1-5a7b44980067" providerId="ADAL" clId="{12CAE46A-0AB5-47A5-8D1D-0516C1388825}" dt="2025-05-20T14:14:58.138" v="7192" actId="478"/>
          <ac:picMkLst>
            <pc:docMk/>
            <pc:sldMk cId="3754659774" sldId="365"/>
            <ac:picMk id="9" creationId="{829DF46A-09B8-150B-0677-3B57D60FFDEC}"/>
          </ac:picMkLst>
        </pc:picChg>
      </pc:sldChg>
      <pc:sldChg chg="modSp new mod modCm">
        <pc:chgData name="Karel Dieussaert" userId="25362131-4d5f-4b85-b1a1-5a7b44980067" providerId="ADAL" clId="{12CAE46A-0AB5-47A5-8D1D-0516C1388825}" dt="2025-05-21T20:05:48.835" v="11692" actId="20577"/>
        <pc:sldMkLst>
          <pc:docMk/>
          <pc:sldMk cId="860854586" sldId="366"/>
        </pc:sldMkLst>
        <pc:spChg chg="mod">
          <ac:chgData name="Karel Dieussaert" userId="25362131-4d5f-4b85-b1a1-5a7b44980067" providerId="ADAL" clId="{12CAE46A-0AB5-47A5-8D1D-0516C1388825}" dt="2025-05-21T09:16:46.999" v="9414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Karel Dieussaert" userId="25362131-4d5f-4b85-b1a1-5a7b44980067" providerId="ADAL" clId="{12CAE46A-0AB5-47A5-8D1D-0516C1388825}" dt="2025-05-21T20:05:48.835" v="11692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Karel Dieussaert" userId="25362131-4d5f-4b85-b1a1-5a7b44980067" providerId="ADAL" clId="{12CAE46A-0AB5-47A5-8D1D-0516C1388825}" dt="2025-05-21T12:08:41.334" v="9674" actId="1037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19T13:36:35.626" v="2657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addSp delSp modSp new mod">
        <pc:chgData name="Karel Dieussaert" userId="25362131-4d5f-4b85-b1a1-5a7b44980067" providerId="ADAL" clId="{12CAE46A-0AB5-47A5-8D1D-0516C1388825}" dt="2025-05-21T14:53:29.661" v="10764" actId="20577"/>
        <pc:sldMkLst>
          <pc:docMk/>
          <pc:sldMk cId="3402763438" sldId="367"/>
        </pc:sldMkLst>
        <pc:spChg chg="mod">
          <ac:chgData name="Karel Dieussaert" userId="25362131-4d5f-4b85-b1a1-5a7b44980067" providerId="ADAL" clId="{12CAE46A-0AB5-47A5-8D1D-0516C1388825}" dt="2025-05-21T14:52:36.681" v="10738" actId="20577"/>
          <ac:spMkLst>
            <pc:docMk/>
            <pc:sldMk cId="3402763438" sldId="367"/>
            <ac:spMk id="2" creationId="{6506D03E-1686-A28C-1095-9E76706CFFA6}"/>
          </ac:spMkLst>
        </pc:spChg>
        <pc:spChg chg="mod">
          <ac:chgData name="Karel Dieussaert" userId="25362131-4d5f-4b85-b1a1-5a7b44980067" providerId="ADAL" clId="{12CAE46A-0AB5-47A5-8D1D-0516C1388825}" dt="2025-05-21T14:53:29.661" v="10764" actId="20577"/>
          <ac:spMkLst>
            <pc:docMk/>
            <pc:sldMk cId="3402763438" sldId="367"/>
            <ac:spMk id="3" creationId="{922130DB-9A5E-3719-D89D-FDDF9932742F}"/>
          </ac:spMkLst>
        </pc:spChg>
        <pc:spChg chg="add mod">
          <ac:chgData name="Karel Dieussaert" userId="25362131-4d5f-4b85-b1a1-5a7b44980067" providerId="ADAL" clId="{12CAE46A-0AB5-47A5-8D1D-0516C1388825}" dt="2025-05-19T14:38:40.137" v="3544" actId="14100"/>
          <ac:spMkLst>
            <pc:docMk/>
            <pc:sldMk cId="3402763438" sldId="367"/>
            <ac:spMk id="6" creationId="{F348442C-F3D6-67DF-EDD5-AB1F13EB387B}"/>
          </ac:spMkLst>
        </pc:spChg>
        <pc:spChg chg="add mod">
          <ac:chgData name="Karel Dieussaert" userId="25362131-4d5f-4b85-b1a1-5a7b44980067" providerId="ADAL" clId="{12CAE46A-0AB5-47A5-8D1D-0516C1388825}" dt="2025-05-20T10:48:37.943" v="6739" actId="1076"/>
          <ac:spMkLst>
            <pc:docMk/>
            <pc:sldMk cId="3402763438" sldId="367"/>
            <ac:spMk id="7" creationId="{E818A80D-CC1D-5ACC-A884-ECF45D6CE2C7}"/>
          </ac:spMkLst>
        </pc:spChg>
        <pc:spChg chg="add mod">
          <ac:chgData name="Karel Dieussaert" userId="25362131-4d5f-4b85-b1a1-5a7b44980067" providerId="ADAL" clId="{12CAE46A-0AB5-47A5-8D1D-0516C1388825}" dt="2025-05-20T10:48:29.951" v="6738" actId="20577"/>
          <ac:spMkLst>
            <pc:docMk/>
            <pc:sldMk cId="3402763438" sldId="367"/>
            <ac:spMk id="8" creationId="{052CF995-E401-3F0D-BBB2-01610773F88C}"/>
          </ac:spMkLst>
        </pc:spChg>
        <pc:spChg chg="add mod">
          <ac:chgData name="Karel Dieussaert" userId="25362131-4d5f-4b85-b1a1-5a7b44980067" providerId="ADAL" clId="{12CAE46A-0AB5-47A5-8D1D-0516C1388825}" dt="2025-05-20T10:48:59.737" v="6761" actId="20577"/>
          <ac:spMkLst>
            <pc:docMk/>
            <pc:sldMk cId="3402763438" sldId="367"/>
            <ac:spMk id="9" creationId="{4EE2B409-3D9C-6C6E-E05E-962E562EF2E5}"/>
          </ac:spMkLst>
        </pc:spChg>
        <pc:spChg chg="add mod">
          <ac:chgData name="Karel Dieussaert" userId="25362131-4d5f-4b85-b1a1-5a7b44980067" providerId="ADAL" clId="{12CAE46A-0AB5-47A5-8D1D-0516C1388825}" dt="2025-05-20T10:49:23.283" v="6766" actId="20577"/>
          <ac:spMkLst>
            <pc:docMk/>
            <pc:sldMk cId="3402763438" sldId="367"/>
            <ac:spMk id="10" creationId="{182E6086-9182-0DA2-07BA-0B9D4B60CACE}"/>
          </ac:spMkLst>
        </pc:spChg>
        <pc:picChg chg="add mod ord">
          <ac:chgData name="Karel Dieussaert" userId="25362131-4d5f-4b85-b1a1-5a7b44980067" providerId="ADAL" clId="{12CAE46A-0AB5-47A5-8D1D-0516C1388825}" dt="2025-05-20T10:49:44.119" v="6769" actId="166"/>
          <ac:picMkLst>
            <pc:docMk/>
            <pc:sldMk cId="3402763438" sldId="367"/>
            <ac:picMk id="5" creationId="{2CD51E0F-0036-13BE-6E1F-C31A8311202B}"/>
          </ac:picMkLst>
        </pc:picChg>
        <pc:picChg chg="add mod">
          <ac:chgData name="Karel Dieussaert" userId="25362131-4d5f-4b85-b1a1-5a7b44980067" providerId="ADAL" clId="{12CAE46A-0AB5-47A5-8D1D-0516C1388825}" dt="2025-05-20T10:49:41.548" v="6768" actId="166"/>
          <ac:picMkLst>
            <pc:docMk/>
            <pc:sldMk cId="3402763438" sldId="367"/>
            <ac:picMk id="2052" creationId="{57F1533F-8967-ADD9-5BCD-9E0227CC256C}"/>
          </ac:picMkLst>
        </pc:picChg>
        <pc:picChg chg="add mod">
          <ac:chgData name="Karel Dieussaert" userId="25362131-4d5f-4b85-b1a1-5a7b44980067" providerId="ADAL" clId="{12CAE46A-0AB5-47A5-8D1D-0516C1388825}" dt="2025-05-20T10:48:42.758" v="6756" actId="1035"/>
          <ac:picMkLst>
            <pc:docMk/>
            <pc:sldMk cId="3402763438" sldId="367"/>
            <ac:picMk id="5122" creationId="{75AAAAC7-1DB7-E118-AEB6-E67EA05E9B0B}"/>
          </ac:picMkLst>
        </pc:picChg>
        <pc:picChg chg="add mod">
          <ac:chgData name="Karel Dieussaert" userId="25362131-4d5f-4b85-b1a1-5a7b44980067" providerId="ADAL" clId="{12CAE46A-0AB5-47A5-8D1D-0516C1388825}" dt="2025-05-20T10:49:34.570" v="6767" actId="1076"/>
          <ac:picMkLst>
            <pc:docMk/>
            <pc:sldMk cId="3402763438" sldId="367"/>
            <ac:picMk id="5124" creationId="{AF24BDF8-3641-F38F-270F-DAFF0EADDEDF}"/>
          </ac:picMkLst>
        </pc:picChg>
      </pc:sldChg>
      <pc:sldChg chg="addSp delSp modSp new mod ord">
        <pc:chgData name="Karel Dieussaert" userId="25362131-4d5f-4b85-b1a1-5a7b44980067" providerId="ADAL" clId="{12CAE46A-0AB5-47A5-8D1D-0516C1388825}" dt="2025-05-21T07:44:01.306" v="7986" actId="14100"/>
        <pc:sldMkLst>
          <pc:docMk/>
          <pc:sldMk cId="752118432" sldId="368"/>
        </pc:sldMkLst>
        <pc:spChg chg="mod">
          <ac:chgData name="Karel Dieussaert" userId="25362131-4d5f-4b85-b1a1-5a7b44980067" providerId="ADAL" clId="{12CAE46A-0AB5-47A5-8D1D-0516C1388825}" dt="2025-05-13T14:39:36.289" v="1698" actId="20577"/>
          <ac:spMkLst>
            <pc:docMk/>
            <pc:sldMk cId="752118432" sldId="368"/>
            <ac:spMk id="2" creationId="{ACC8DA01-6962-2D9C-0CBB-7202FF3F7261}"/>
          </ac:spMkLst>
        </pc:spChg>
        <pc:spChg chg="mod">
          <ac:chgData name="Karel Dieussaert" userId="25362131-4d5f-4b85-b1a1-5a7b44980067" providerId="ADAL" clId="{12CAE46A-0AB5-47A5-8D1D-0516C1388825}" dt="2025-05-21T07:42:09.460" v="7971" actId="313"/>
          <ac:spMkLst>
            <pc:docMk/>
            <pc:sldMk cId="752118432" sldId="368"/>
            <ac:spMk id="3" creationId="{8BC786BC-04F9-3749-2296-3FD666D93788}"/>
          </ac:spMkLst>
        </pc:spChg>
        <pc:spChg chg="add mod">
          <ac:chgData name="Karel Dieussaert" userId="25362131-4d5f-4b85-b1a1-5a7b44980067" providerId="ADAL" clId="{12CAE46A-0AB5-47A5-8D1D-0516C1388825}" dt="2025-05-21T07:43:35.588" v="7981" actId="14100"/>
          <ac:spMkLst>
            <pc:docMk/>
            <pc:sldMk cId="752118432" sldId="368"/>
            <ac:spMk id="13" creationId="{798F1E4F-B879-AD6A-3DAA-B0CA0342A6BE}"/>
          </ac:spMkLst>
        </pc:spChg>
        <pc:spChg chg="add mod">
          <ac:chgData name="Karel Dieussaert" userId="25362131-4d5f-4b85-b1a1-5a7b44980067" providerId="ADAL" clId="{12CAE46A-0AB5-47A5-8D1D-0516C1388825}" dt="2025-05-21T07:43:45.339" v="7983" actId="1076"/>
          <ac:spMkLst>
            <pc:docMk/>
            <pc:sldMk cId="752118432" sldId="368"/>
            <ac:spMk id="14" creationId="{CB3D516D-5F92-357C-14A9-73BF7660F4F9}"/>
          </ac:spMkLst>
        </pc:spChg>
        <pc:spChg chg="add mod">
          <ac:chgData name="Karel Dieussaert" userId="25362131-4d5f-4b85-b1a1-5a7b44980067" providerId="ADAL" clId="{12CAE46A-0AB5-47A5-8D1D-0516C1388825}" dt="2025-05-21T07:44:01.306" v="7986" actId="14100"/>
          <ac:spMkLst>
            <pc:docMk/>
            <pc:sldMk cId="752118432" sldId="368"/>
            <ac:spMk id="15" creationId="{3CFCE51A-6100-87FB-85B6-44EE7FD1629B}"/>
          </ac:spMkLst>
        </pc:spChg>
        <pc:picChg chg="add del mod">
          <ac:chgData name="Karel Dieussaert" userId="25362131-4d5f-4b85-b1a1-5a7b44980067" providerId="ADAL" clId="{12CAE46A-0AB5-47A5-8D1D-0516C1388825}" dt="2025-05-21T06:54:49.012" v="7828" actId="478"/>
          <ac:picMkLst>
            <pc:docMk/>
            <pc:sldMk cId="752118432" sldId="368"/>
            <ac:picMk id="5" creationId="{8B640A30-9D00-90A6-8D1E-0F13AFA3AFF1}"/>
          </ac:picMkLst>
        </pc:picChg>
        <pc:picChg chg="add mod">
          <ac:chgData name="Karel Dieussaert" userId="25362131-4d5f-4b85-b1a1-5a7b44980067" providerId="ADAL" clId="{12CAE46A-0AB5-47A5-8D1D-0516C1388825}" dt="2025-05-21T07:41:44.205" v="7952" actId="1076"/>
          <ac:picMkLst>
            <pc:docMk/>
            <pc:sldMk cId="752118432" sldId="368"/>
            <ac:picMk id="6" creationId="{924F9E5E-EED8-3905-9691-2476413CEDEC}"/>
          </ac:picMkLst>
        </pc:picChg>
        <pc:picChg chg="add mod">
          <ac:chgData name="Karel Dieussaert" userId="25362131-4d5f-4b85-b1a1-5a7b44980067" providerId="ADAL" clId="{12CAE46A-0AB5-47A5-8D1D-0516C1388825}" dt="2025-05-21T07:41:46.608" v="7953" actId="1076"/>
          <ac:picMkLst>
            <pc:docMk/>
            <pc:sldMk cId="752118432" sldId="368"/>
            <ac:picMk id="8" creationId="{25A6EEF8-E89D-6E92-6AFD-9B02BA6F3E56}"/>
          </ac:picMkLst>
        </pc:picChg>
        <pc:picChg chg="add mod">
          <ac:chgData name="Karel Dieussaert" userId="25362131-4d5f-4b85-b1a1-5a7b44980067" providerId="ADAL" clId="{12CAE46A-0AB5-47A5-8D1D-0516C1388825}" dt="2025-05-21T07:41:55.216" v="7954" actId="1076"/>
          <ac:picMkLst>
            <pc:docMk/>
            <pc:sldMk cId="752118432" sldId="368"/>
            <ac:picMk id="10" creationId="{8A82AA89-A247-BA14-CC14-163AEE24045C}"/>
          </ac:picMkLst>
        </pc:picChg>
        <pc:picChg chg="add mod">
          <ac:chgData name="Karel Dieussaert" userId="25362131-4d5f-4b85-b1a1-5a7b44980067" providerId="ADAL" clId="{12CAE46A-0AB5-47A5-8D1D-0516C1388825}" dt="2025-05-21T07:42:50.041" v="7973" actId="1076"/>
          <ac:picMkLst>
            <pc:docMk/>
            <pc:sldMk cId="752118432" sldId="368"/>
            <ac:picMk id="12" creationId="{B55FD392-49CC-259A-2801-C168D7E82298}"/>
          </ac:picMkLst>
        </pc:picChg>
      </pc:sldChg>
      <pc:sldChg chg="del">
        <pc:chgData name="Karel Dieussaert" userId="25362131-4d5f-4b85-b1a1-5a7b44980067" providerId="ADAL" clId="{12CAE46A-0AB5-47A5-8D1D-0516C1388825}" dt="2025-05-21T14:46:19.057" v="10705" actId="2696"/>
        <pc:sldMkLst>
          <pc:docMk/>
          <pc:sldMk cId="1439793174" sldId="370"/>
        </pc:sldMkLst>
      </pc:sldChg>
      <pc:sldChg chg="addSp delSp modSp mod modAnim">
        <pc:chgData name="Karel Dieussaert" userId="25362131-4d5f-4b85-b1a1-5a7b44980067" providerId="ADAL" clId="{12CAE46A-0AB5-47A5-8D1D-0516C1388825}" dt="2025-05-21T12:16:12.075" v="9742" actId="1076"/>
        <pc:sldMkLst>
          <pc:docMk/>
          <pc:sldMk cId="3590906967" sldId="371"/>
        </pc:sldMkLst>
        <pc:spChg chg="mod">
          <ac:chgData name="Karel Dieussaert" userId="25362131-4d5f-4b85-b1a1-5a7b44980067" providerId="ADAL" clId="{12CAE46A-0AB5-47A5-8D1D-0516C1388825}" dt="2025-05-20T13:40:33.983" v="7074" actId="114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Karel Dieussaert" userId="25362131-4d5f-4b85-b1a1-5a7b44980067" providerId="ADAL" clId="{12CAE46A-0AB5-47A5-8D1D-0516C1388825}" dt="2025-05-15T12:21:38.755" v="1939" actId="14100"/>
          <ac:spMkLst>
            <pc:docMk/>
            <pc:sldMk cId="3590906967" sldId="371"/>
            <ac:spMk id="3" creationId="{41CA3E5E-44B1-A510-7327-7CF5E6226535}"/>
          </ac:spMkLst>
        </pc:spChg>
        <pc:spChg chg="add del mod ord">
          <ac:chgData name="Karel Dieussaert" userId="25362131-4d5f-4b85-b1a1-5a7b44980067" providerId="ADAL" clId="{12CAE46A-0AB5-47A5-8D1D-0516C1388825}" dt="2025-05-15T13:29:10.807" v="2619" actId="14100"/>
          <ac:spMkLst>
            <pc:docMk/>
            <pc:sldMk cId="3590906967" sldId="371"/>
            <ac:spMk id="4" creationId="{F4FCAA0D-32AE-E959-28A5-7DDAEFBD1CD6}"/>
          </ac:spMkLst>
        </pc:spChg>
        <pc:spChg chg="add mod ord">
          <ac:chgData name="Karel Dieussaert" userId="25362131-4d5f-4b85-b1a1-5a7b44980067" providerId="ADAL" clId="{12CAE46A-0AB5-47A5-8D1D-0516C1388825}" dt="2025-05-15T13:29:14.295" v="2620" actId="14100"/>
          <ac:spMkLst>
            <pc:docMk/>
            <pc:sldMk cId="3590906967" sldId="371"/>
            <ac:spMk id="5" creationId="{E783EC8E-AEEB-2AA1-73CE-2BB530AE028A}"/>
          </ac:spMkLst>
        </pc:spChg>
        <pc:spChg chg="add mod">
          <ac:chgData name="Karel Dieussaert" userId="25362131-4d5f-4b85-b1a1-5a7b44980067" providerId="ADAL" clId="{12CAE46A-0AB5-47A5-8D1D-0516C1388825}" dt="2025-05-15T13:29:25.289" v="2623" actId="1076"/>
          <ac:spMkLst>
            <pc:docMk/>
            <pc:sldMk cId="3590906967" sldId="371"/>
            <ac:spMk id="6" creationId="{3B603E88-D50D-CB12-D947-81B74858C866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7" creationId="{0FEA9735-ED8E-E364-63BD-A96781645FA2}"/>
          </ac:spMkLst>
        </pc:spChg>
        <pc:spChg chg="add mod">
          <ac:chgData name="Karel Dieussaert" userId="25362131-4d5f-4b85-b1a1-5a7b44980067" providerId="ADAL" clId="{12CAE46A-0AB5-47A5-8D1D-0516C1388825}" dt="2025-05-21T12:15:59.701" v="9741" actId="313"/>
          <ac:spMkLst>
            <pc:docMk/>
            <pc:sldMk cId="3590906967" sldId="371"/>
            <ac:spMk id="8" creationId="{5142B8F6-6AB2-E546-98BE-162032B247A1}"/>
          </ac:spMkLst>
        </pc:spChg>
        <pc:spChg chg="add mod">
          <ac:chgData name="Karel Dieussaert" userId="25362131-4d5f-4b85-b1a1-5a7b44980067" providerId="ADAL" clId="{12CAE46A-0AB5-47A5-8D1D-0516C1388825}" dt="2025-05-20T07:03:36.763" v="4404" actId="14100"/>
          <ac:spMkLst>
            <pc:docMk/>
            <pc:sldMk cId="3590906967" sldId="371"/>
            <ac:spMk id="9" creationId="{3B71388E-4B28-4440-F868-05F206EA521D}"/>
          </ac:spMkLst>
        </pc:spChg>
        <pc:spChg chg="add mod or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0" creationId="{3049C475-F41E-DB55-A2E2-DDF1097F7199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2" creationId="{69B17081-7C31-CC75-60F5-E66DD509A60D}"/>
          </ac:spMkLst>
        </pc:spChg>
        <pc:spChg chg="add mod">
          <ac:chgData name="Karel Dieussaert" userId="25362131-4d5f-4b85-b1a1-5a7b44980067" providerId="ADAL" clId="{12CAE46A-0AB5-47A5-8D1D-0516C1388825}" dt="2025-05-20T09:17:08.805" v="6675" actId="1582"/>
          <ac:spMkLst>
            <pc:docMk/>
            <pc:sldMk cId="3590906967" sldId="371"/>
            <ac:spMk id="13" creationId="{C6DCD820-B1A9-0072-4976-3C1BC840E107}"/>
          </ac:spMkLst>
        </pc:spChg>
        <pc:spChg chg="add mod">
          <ac:chgData name="Karel Dieussaert" userId="25362131-4d5f-4b85-b1a1-5a7b44980067" providerId="ADAL" clId="{12CAE46A-0AB5-47A5-8D1D-0516C1388825}" dt="2025-05-21T12:14:48.391" v="9736" actId="1076"/>
          <ac:spMkLst>
            <pc:docMk/>
            <pc:sldMk cId="3590906967" sldId="371"/>
            <ac:spMk id="14" creationId="{4523EAA3-617B-5A22-27FA-641351DAEA9E}"/>
          </ac:spMkLst>
        </pc:spChg>
        <pc:spChg chg="add mod ord">
          <ac:chgData name="Karel Dieussaert" userId="25362131-4d5f-4b85-b1a1-5a7b44980067" providerId="ADAL" clId="{12CAE46A-0AB5-47A5-8D1D-0516C1388825}" dt="2025-05-20T07:02:42.734" v="4397" actId="1076"/>
          <ac:spMkLst>
            <pc:docMk/>
            <pc:sldMk cId="3590906967" sldId="371"/>
            <ac:spMk id="19" creationId="{562F782C-7330-E042-B70B-1FA307498886}"/>
          </ac:spMkLst>
        </pc:spChg>
        <pc:spChg chg="add mod">
          <ac:chgData name="Karel Dieussaert" userId="25362131-4d5f-4b85-b1a1-5a7b44980067" providerId="ADAL" clId="{12CAE46A-0AB5-47A5-8D1D-0516C1388825}" dt="2025-05-20T07:02:38.711" v="4396" actId="1076"/>
          <ac:spMkLst>
            <pc:docMk/>
            <pc:sldMk cId="3590906967" sldId="371"/>
            <ac:spMk id="20" creationId="{7EEA47AD-F355-CE1E-6E40-2A86D69C39EB}"/>
          </ac:spMkLst>
        </pc:spChg>
        <pc:spChg chg="add mod">
          <ac:chgData name="Karel Dieussaert" userId="25362131-4d5f-4b85-b1a1-5a7b44980067" providerId="ADAL" clId="{12CAE46A-0AB5-47A5-8D1D-0516C1388825}" dt="2025-05-20T07:02:16.114" v="4391" actId="1076"/>
          <ac:spMkLst>
            <pc:docMk/>
            <pc:sldMk cId="3590906967" sldId="371"/>
            <ac:spMk id="28" creationId="{A2578827-A861-1D39-CC90-A2FBEAB4809A}"/>
          </ac:spMkLst>
        </pc:spChg>
        <pc:spChg chg="add mod">
          <ac:chgData name="Karel Dieussaert" userId="25362131-4d5f-4b85-b1a1-5a7b44980067" providerId="ADAL" clId="{12CAE46A-0AB5-47A5-8D1D-0516C1388825}" dt="2025-05-21T12:16:12.075" v="9742" actId="1076"/>
          <ac:spMkLst>
            <pc:docMk/>
            <pc:sldMk cId="3590906967" sldId="371"/>
            <ac:spMk id="1025" creationId="{E2112766-3D9F-9603-B0D0-8B973A620569}"/>
          </ac:spMkLst>
        </pc:spChg>
        <pc:picChg chg="add mod">
          <ac:chgData name="Karel Dieussaert" userId="25362131-4d5f-4b85-b1a1-5a7b44980067" providerId="ADAL" clId="{12CAE46A-0AB5-47A5-8D1D-0516C1388825}" dt="2025-05-21T12:14:37.313" v="9734" actId="1440"/>
          <ac:picMkLst>
            <pc:docMk/>
            <pc:sldMk cId="3590906967" sldId="371"/>
            <ac:picMk id="11" creationId="{CDABC2C2-B809-875C-F5C9-63A9DE0DF77F}"/>
          </ac:picMkLst>
        </pc:picChg>
        <pc:picChg chg="add mod">
          <ac:chgData name="Karel Dieussaert" userId="25362131-4d5f-4b85-b1a1-5a7b44980067" providerId="ADAL" clId="{12CAE46A-0AB5-47A5-8D1D-0516C1388825}" dt="2025-05-15T13:29:21.832" v="2622" actId="1076"/>
          <ac:picMkLst>
            <pc:docMk/>
            <pc:sldMk cId="3590906967" sldId="371"/>
            <ac:picMk id="1026" creationId="{9EB6647D-9071-22DD-B32A-42B5C5E34A7A}"/>
          </ac:picMkLst>
        </pc:picChg>
        <pc:picChg chg="add mod">
          <ac:chgData name="Karel Dieussaert" userId="25362131-4d5f-4b85-b1a1-5a7b44980067" providerId="ADAL" clId="{12CAE46A-0AB5-47A5-8D1D-0516C1388825}" dt="2025-05-15T13:29:18.876" v="2621" actId="1076"/>
          <ac:picMkLst>
            <pc:docMk/>
            <pc:sldMk cId="3590906967" sldId="371"/>
            <ac:picMk id="1028" creationId="{89E16185-EA35-10D1-624D-0369D7EFE41F}"/>
          </ac:picMkLst>
        </pc:picChg>
        <pc:cxnChg chg="add mod">
          <ac:chgData name="Karel Dieussaert" userId="25362131-4d5f-4b85-b1a1-5a7b44980067" providerId="ADAL" clId="{12CAE46A-0AB5-47A5-8D1D-0516C1388825}" dt="2025-05-20T07:02:46.744" v="4398" actId="14100"/>
          <ac:cxnSpMkLst>
            <pc:docMk/>
            <pc:sldMk cId="3590906967" sldId="371"/>
            <ac:cxnSpMk id="15" creationId="{254CCF38-E9FD-70DC-0BAD-6D2D41E695DB}"/>
          </ac:cxnSpMkLst>
        </pc:cxnChg>
        <pc:cxnChg chg="add mod">
          <ac:chgData name="Karel Dieussaert" userId="25362131-4d5f-4b85-b1a1-5a7b44980067" providerId="ADAL" clId="{12CAE46A-0AB5-47A5-8D1D-0516C1388825}" dt="2025-05-20T07:02:42.734" v="4397" actId="1076"/>
          <ac:cxnSpMkLst>
            <pc:docMk/>
            <pc:sldMk cId="3590906967" sldId="371"/>
            <ac:cxnSpMk id="22" creationId="{D24E9A43-C6FA-7940-D0DC-F571FA1C0270}"/>
          </ac:cxnSpMkLst>
        </pc:cxnChg>
        <pc:cxnChg chg="add mod">
          <ac:chgData name="Karel Dieussaert" userId="25362131-4d5f-4b85-b1a1-5a7b44980067" providerId="ADAL" clId="{12CAE46A-0AB5-47A5-8D1D-0516C1388825}" dt="2025-05-20T07:02:38.711" v="4396" actId="1076"/>
          <ac:cxnSpMkLst>
            <pc:docMk/>
            <pc:sldMk cId="3590906967" sldId="371"/>
            <ac:cxnSpMk id="25" creationId="{1172CD42-C903-DD3D-E127-F24453B2B949}"/>
          </ac:cxnSpMkLst>
        </pc:cxnChg>
        <pc:cxnChg chg="add mod">
          <ac:chgData name="Karel Dieussaert" userId="25362131-4d5f-4b85-b1a1-5a7b44980067" providerId="ADAL" clId="{12CAE46A-0AB5-47A5-8D1D-0516C1388825}" dt="2025-05-20T07:02:16.114" v="4391" actId="1076"/>
          <ac:cxnSpMkLst>
            <pc:docMk/>
            <pc:sldMk cId="3590906967" sldId="371"/>
            <ac:cxnSpMk id="1027" creationId="{BDD9D98C-64A1-1EE9-F1F2-67F6C033E0BC}"/>
          </ac:cxnSpMkLst>
        </pc:cxnChg>
        <pc:cxnChg chg="add mod">
          <ac:chgData name="Karel Dieussaert" userId="25362131-4d5f-4b85-b1a1-5a7b44980067" providerId="ADAL" clId="{12CAE46A-0AB5-47A5-8D1D-0516C1388825}" dt="2025-05-21T12:16:12.075" v="9742" actId="1076"/>
          <ac:cxnSpMkLst>
            <pc:docMk/>
            <pc:sldMk cId="3590906967" sldId="371"/>
            <ac:cxnSpMk id="1031" creationId="{84495EEB-B94A-0AA0-CF0A-40B4605286CF}"/>
          </ac:cxnSpMkLst>
        </pc:cxnChg>
      </pc:sldChg>
      <pc:sldChg chg="addSp delSp modSp mod modClrScheme modShow chgLayout">
        <pc:chgData name="Karel Dieussaert" userId="25362131-4d5f-4b85-b1a1-5a7b44980067" providerId="ADAL" clId="{12CAE46A-0AB5-47A5-8D1D-0516C1388825}" dt="2025-05-21T19:47:47.437" v="11143" actId="20577"/>
        <pc:sldMkLst>
          <pc:docMk/>
          <pc:sldMk cId="960647915" sldId="372"/>
        </pc:sldMkLst>
        <pc:spChg chg="mod">
          <ac:chgData name="Karel Dieussaert" userId="25362131-4d5f-4b85-b1a1-5a7b44980067" providerId="ADAL" clId="{12CAE46A-0AB5-47A5-8D1D-0516C1388825}" dt="2025-05-20T08:34:48.691" v="6227" actId="20577"/>
          <ac:spMkLst>
            <pc:docMk/>
            <pc:sldMk cId="960647915" sldId="372"/>
            <ac:spMk id="2" creationId="{0926AEC2-FE3C-00BF-06CC-92E520F1D008}"/>
          </ac:spMkLst>
        </pc:spChg>
        <pc:spChg chg="add del mod">
          <ac:chgData name="Karel Dieussaert" userId="25362131-4d5f-4b85-b1a1-5a7b44980067" providerId="ADAL" clId="{12CAE46A-0AB5-47A5-8D1D-0516C1388825}" dt="2025-05-21T19:47:47.437" v="11143" actId="20577"/>
          <ac:spMkLst>
            <pc:docMk/>
            <pc:sldMk cId="960647915" sldId="372"/>
            <ac:spMk id="3" creationId="{8CE1C944-7A3A-FE09-0DFC-B2140480CB3A}"/>
          </ac:spMkLst>
        </pc:spChg>
        <pc:picChg chg="add del mod">
          <ac:chgData name="Karel Dieussaert" userId="25362131-4d5f-4b85-b1a1-5a7b44980067" providerId="ADAL" clId="{12CAE46A-0AB5-47A5-8D1D-0516C1388825}" dt="2025-05-20T09:00:35.582" v="6640" actId="478"/>
          <ac:picMkLst>
            <pc:docMk/>
            <pc:sldMk cId="960647915" sldId="372"/>
            <ac:picMk id="6" creationId="{41E160B0-881E-A9E3-CE3E-DD925EC1C234}"/>
          </ac:picMkLst>
        </pc:picChg>
        <pc:picChg chg="add mod">
          <ac:chgData name="Karel Dieussaert" userId="25362131-4d5f-4b85-b1a1-5a7b44980067" providerId="ADAL" clId="{12CAE46A-0AB5-47A5-8D1D-0516C1388825}" dt="2025-05-20T09:01:20.934" v="6645" actId="1076"/>
          <ac:picMkLst>
            <pc:docMk/>
            <pc:sldMk cId="960647915" sldId="372"/>
            <ac:picMk id="9" creationId="{F195B360-A4E2-2367-8325-15CE03869F77}"/>
          </ac:picMkLst>
        </pc:picChg>
        <pc:picChg chg="add mod">
          <ac:chgData name="Karel Dieussaert" userId="25362131-4d5f-4b85-b1a1-5a7b44980067" providerId="ADAL" clId="{12CAE46A-0AB5-47A5-8D1D-0516C1388825}" dt="2025-05-20T09:02:14.335" v="6651" actId="14100"/>
          <ac:picMkLst>
            <pc:docMk/>
            <pc:sldMk cId="960647915" sldId="372"/>
            <ac:picMk id="11" creationId="{76B8992A-2DD0-3B04-19E8-DB6E2FE73D15}"/>
          </ac:picMkLst>
        </pc:picChg>
      </pc:sldChg>
      <pc:sldChg chg="modSp del mod">
        <pc:chgData name="Karel Dieussaert" userId="25362131-4d5f-4b85-b1a1-5a7b44980067" providerId="ADAL" clId="{12CAE46A-0AB5-47A5-8D1D-0516C1388825}" dt="2025-05-19T15:35:04.493" v="4091" actId="2696"/>
        <pc:sldMkLst>
          <pc:docMk/>
          <pc:sldMk cId="2794788547" sldId="373"/>
        </pc:sldMkLst>
      </pc:sldChg>
      <pc:sldChg chg="modSp del mod ord">
        <pc:chgData name="Karel Dieussaert" userId="25362131-4d5f-4b85-b1a1-5a7b44980067" providerId="ADAL" clId="{12CAE46A-0AB5-47A5-8D1D-0516C1388825}" dt="2025-05-21T09:18:09.363" v="9418" actId="2696"/>
        <pc:sldMkLst>
          <pc:docMk/>
          <pc:sldMk cId="3542551121" sldId="374"/>
        </pc:sldMkLst>
        <pc:spChg chg="mod">
          <ac:chgData name="Karel Dieussaert" userId="25362131-4d5f-4b85-b1a1-5a7b44980067" providerId="ADAL" clId="{12CAE46A-0AB5-47A5-8D1D-0516C1388825}" dt="2025-05-20T10:56:20.961" v="6949" actId="255"/>
          <ac:spMkLst>
            <pc:docMk/>
            <pc:sldMk cId="3542551121" sldId="374"/>
            <ac:spMk id="3" creationId="{073B8617-EB53-9876-590E-8C472CAB0971}"/>
          </ac:spMkLst>
        </pc:spChg>
      </pc:sldChg>
      <pc:sldChg chg="modSp new mod">
        <pc:chgData name="Karel Dieussaert" userId="25362131-4d5f-4b85-b1a1-5a7b44980067" providerId="ADAL" clId="{12CAE46A-0AB5-47A5-8D1D-0516C1388825}" dt="2025-05-21T20:05:02.461" v="11691" actId="20577"/>
        <pc:sldMkLst>
          <pc:docMk/>
          <pc:sldMk cId="1518186776" sldId="375"/>
        </pc:sldMkLst>
        <pc:spChg chg="mod">
          <ac:chgData name="Karel Dieussaert" userId="25362131-4d5f-4b85-b1a1-5a7b44980067" providerId="ADAL" clId="{12CAE46A-0AB5-47A5-8D1D-0516C1388825}" dt="2025-05-21T09:03:49.992" v="8946" actId="20577"/>
          <ac:spMkLst>
            <pc:docMk/>
            <pc:sldMk cId="1518186776" sldId="375"/>
            <ac:spMk id="2" creationId="{17CE2099-7A14-0824-F16D-6AD7BE165665}"/>
          </ac:spMkLst>
        </pc:spChg>
        <pc:spChg chg="mod">
          <ac:chgData name="Karel Dieussaert" userId="25362131-4d5f-4b85-b1a1-5a7b44980067" providerId="ADAL" clId="{12CAE46A-0AB5-47A5-8D1D-0516C1388825}" dt="2025-05-21T20:05:02.461" v="11691" actId="20577"/>
          <ac:spMkLst>
            <pc:docMk/>
            <pc:sldMk cId="1518186776" sldId="375"/>
            <ac:spMk id="3" creationId="{FC6E28B6-AC5B-3034-7C38-475810B455D7}"/>
          </ac:spMkLst>
        </pc:spChg>
      </pc:sldChg>
      <pc:sldChg chg="addSp modSp add mod ord modAnim">
        <pc:chgData name="Karel Dieussaert" userId="25362131-4d5f-4b85-b1a1-5a7b44980067" providerId="ADAL" clId="{12CAE46A-0AB5-47A5-8D1D-0516C1388825}" dt="2025-05-21T11:31:12.256" v="9560" actId="20577"/>
        <pc:sldMkLst>
          <pc:docMk/>
          <pc:sldMk cId="2322693329" sldId="376"/>
        </pc:sldMkLst>
        <pc:spChg chg="mod">
          <ac:chgData name="Karel Dieussaert" userId="25362131-4d5f-4b85-b1a1-5a7b44980067" providerId="ADAL" clId="{12CAE46A-0AB5-47A5-8D1D-0516C1388825}" dt="2025-05-21T11:31:12.256" v="9560" actId="20577"/>
          <ac:spMkLst>
            <pc:docMk/>
            <pc:sldMk cId="2322693329" sldId="376"/>
            <ac:spMk id="2" creationId="{50E6C2A8-8C07-31DF-4AA2-BFFE850B2FB1}"/>
          </ac:spMkLst>
        </pc:spChg>
        <pc:spChg chg="add mod">
          <ac:chgData name="Karel Dieussaert" userId="25362131-4d5f-4b85-b1a1-5a7b44980067" providerId="ADAL" clId="{12CAE46A-0AB5-47A5-8D1D-0516C1388825}" dt="2025-05-19T14:10:44.917" v="3190"/>
          <ac:spMkLst>
            <pc:docMk/>
            <pc:sldMk cId="2322693329" sldId="376"/>
            <ac:spMk id="5" creationId="{F387807E-F5F6-9CF4-DA2E-37ABDF1C69E7}"/>
          </ac:spMkLst>
        </pc:spChg>
        <pc:picChg chg="mod">
          <ac:chgData name="Karel Dieussaert" userId="25362131-4d5f-4b85-b1a1-5a7b44980067" providerId="ADAL" clId="{12CAE46A-0AB5-47A5-8D1D-0516C1388825}" dt="2025-05-19T14:14:39.378" v="3207" actId="1076"/>
          <ac:picMkLst>
            <pc:docMk/>
            <pc:sldMk cId="2322693329" sldId="376"/>
            <ac:picMk id="4" creationId="{8F87348D-D913-A33E-752E-918701713467}"/>
          </ac:picMkLst>
        </pc:picChg>
        <pc:picChg chg="add mod">
          <ac:chgData name="Karel Dieussaert" userId="25362131-4d5f-4b85-b1a1-5a7b44980067" providerId="ADAL" clId="{12CAE46A-0AB5-47A5-8D1D-0516C1388825}" dt="2025-05-20T14:05:02.367" v="7126" actId="1076"/>
          <ac:picMkLst>
            <pc:docMk/>
            <pc:sldMk cId="2322693329" sldId="376"/>
            <ac:picMk id="6" creationId="{EC29925C-913B-C668-0F5F-3DF1548BBE8D}"/>
          </ac:picMkLst>
        </pc:picChg>
      </pc:sldChg>
      <pc:sldChg chg="addSp delSp modSp new mod modAnim">
        <pc:chgData name="Karel Dieussaert" userId="25362131-4d5f-4b85-b1a1-5a7b44980067" providerId="ADAL" clId="{12CAE46A-0AB5-47A5-8D1D-0516C1388825}" dt="2025-05-21T12:27:36.089" v="9915" actId="20577"/>
        <pc:sldMkLst>
          <pc:docMk/>
          <pc:sldMk cId="4272467430" sldId="377"/>
        </pc:sldMkLst>
        <pc:spChg chg="mod">
          <ac:chgData name="Karel Dieussaert" userId="25362131-4d5f-4b85-b1a1-5a7b44980067" providerId="ADAL" clId="{12CAE46A-0AB5-47A5-8D1D-0516C1388825}" dt="2025-05-19T14:26:12.013" v="3292" actId="20577"/>
          <ac:spMkLst>
            <pc:docMk/>
            <pc:sldMk cId="4272467430" sldId="377"/>
            <ac:spMk id="2" creationId="{CCFAB345-C168-816A-8F1E-F3556FB2D2E9}"/>
          </ac:spMkLst>
        </pc:spChg>
        <pc:spChg chg="mod">
          <ac:chgData name="Karel Dieussaert" userId="25362131-4d5f-4b85-b1a1-5a7b44980067" providerId="ADAL" clId="{12CAE46A-0AB5-47A5-8D1D-0516C1388825}" dt="2025-05-21T12:27:36.089" v="9915" actId="20577"/>
          <ac:spMkLst>
            <pc:docMk/>
            <pc:sldMk cId="4272467430" sldId="377"/>
            <ac:spMk id="3" creationId="{2BA684F8-6859-B251-B2DB-9E363C6A2F25}"/>
          </ac:spMkLst>
        </pc:spChg>
        <pc:spChg chg="add del mod">
          <ac:chgData name="Karel Dieussaert" userId="25362131-4d5f-4b85-b1a1-5a7b44980067" providerId="ADAL" clId="{12CAE46A-0AB5-47A5-8D1D-0516C1388825}" dt="2025-05-20T07:44:11.885" v="4989" actId="478"/>
          <ac:spMkLst>
            <pc:docMk/>
            <pc:sldMk cId="4272467430" sldId="377"/>
            <ac:spMk id="4" creationId="{6821B5EC-FD3C-59F1-5BE5-20BEBEA56542}"/>
          </ac:spMkLst>
        </pc:spChg>
        <pc:spChg chg="add mod">
          <ac:chgData name="Karel Dieussaert" userId="25362131-4d5f-4b85-b1a1-5a7b44980067" providerId="ADAL" clId="{12CAE46A-0AB5-47A5-8D1D-0516C1388825}" dt="2025-05-21T06:33:18.577" v="7484" actId="1076"/>
          <ac:spMkLst>
            <pc:docMk/>
            <pc:sldMk cId="4272467430" sldId="377"/>
            <ac:spMk id="4" creationId="{F11E8B67-BE34-9CA2-5964-ACF2A6EE9488}"/>
          </ac:spMkLst>
        </pc:spChg>
        <pc:spChg chg="add mod">
          <ac:chgData name="Karel Dieussaert" userId="25362131-4d5f-4b85-b1a1-5a7b44980067" providerId="ADAL" clId="{12CAE46A-0AB5-47A5-8D1D-0516C1388825}" dt="2025-05-21T06:36:21.074" v="7531" actId="255"/>
          <ac:spMkLst>
            <pc:docMk/>
            <pc:sldMk cId="4272467430" sldId="377"/>
            <ac:spMk id="5" creationId="{B70FA014-0C06-B74F-5D64-731A0C0FB4BE}"/>
          </ac:spMkLst>
        </pc:spChg>
        <pc:spChg chg="add del mod">
          <ac:chgData name="Karel Dieussaert" userId="25362131-4d5f-4b85-b1a1-5a7b44980067" providerId="ADAL" clId="{12CAE46A-0AB5-47A5-8D1D-0516C1388825}" dt="2025-05-21T06:35:10.822" v="7506" actId="478"/>
          <ac:spMkLst>
            <pc:docMk/>
            <pc:sldMk cId="4272467430" sldId="377"/>
            <ac:spMk id="6" creationId="{A7C532FF-C523-3EFA-DAE2-9688F66A49D2}"/>
          </ac:spMkLst>
        </pc:spChg>
        <pc:spChg chg="add mod">
          <ac:chgData name="Karel Dieussaert" userId="25362131-4d5f-4b85-b1a1-5a7b44980067" providerId="ADAL" clId="{12CAE46A-0AB5-47A5-8D1D-0516C1388825}" dt="2025-05-21T06:35:51.403" v="7517" actId="14100"/>
          <ac:spMkLst>
            <pc:docMk/>
            <pc:sldMk cId="4272467430" sldId="377"/>
            <ac:spMk id="7" creationId="{8A5A9D86-FD25-A6AB-7F54-D51B66B1BAC8}"/>
          </ac:spMkLst>
        </pc:spChg>
        <pc:spChg chg="add mod">
          <ac:chgData name="Karel Dieussaert" userId="25362131-4d5f-4b85-b1a1-5a7b44980067" providerId="ADAL" clId="{12CAE46A-0AB5-47A5-8D1D-0516C1388825}" dt="2025-05-21T06:33:12.156" v="7483" actId="1076"/>
          <ac:spMkLst>
            <pc:docMk/>
            <pc:sldMk cId="4272467430" sldId="377"/>
            <ac:spMk id="8" creationId="{AA604B18-2141-7EB8-58A9-3E1AA28BB665}"/>
          </ac:spMkLst>
        </pc:spChg>
        <pc:spChg chg="add mod">
          <ac:chgData name="Karel Dieussaert" userId="25362131-4d5f-4b85-b1a1-5a7b44980067" providerId="ADAL" clId="{12CAE46A-0AB5-47A5-8D1D-0516C1388825}" dt="2025-05-21T06:35:39.786" v="7515" actId="255"/>
          <ac:spMkLst>
            <pc:docMk/>
            <pc:sldMk cId="4272467430" sldId="377"/>
            <ac:spMk id="9" creationId="{16B17FD7-A094-C042-3067-9FE6F09B8951}"/>
          </ac:spMkLst>
        </pc:spChg>
        <pc:spChg chg="add del mod">
          <ac:chgData name="Karel Dieussaert" userId="25362131-4d5f-4b85-b1a1-5a7b44980067" providerId="ADAL" clId="{12CAE46A-0AB5-47A5-8D1D-0516C1388825}" dt="2025-05-21T06:37:48.118" v="7550" actId="478"/>
          <ac:spMkLst>
            <pc:docMk/>
            <pc:sldMk cId="4272467430" sldId="377"/>
            <ac:spMk id="10" creationId="{9625109E-38C9-D2DA-1B9B-B139E0E08604}"/>
          </ac:spMkLst>
        </pc:spChg>
        <pc:spChg chg="add mod">
          <ac:chgData name="Karel Dieussaert" userId="25362131-4d5f-4b85-b1a1-5a7b44980067" providerId="ADAL" clId="{12CAE46A-0AB5-47A5-8D1D-0516C1388825}" dt="2025-05-21T06:39:23.502" v="7573" actId="1076"/>
          <ac:spMkLst>
            <pc:docMk/>
            <pc:sldMk cId="4272467430" sldId="377"/>
            <ac:spMk id="14" creationId="{ED4D4D2C-3D9E-80D4-84A1-EA5675FF3B0B}"/>
          </ac:spMkLst>
        </pc:spChg>
        <pc:spChg chg="add mod">
          <ac:chgData name="Karel Dieussaert" userId="25362131-4d5f-4b85-b1a1-5a7b44980067" providerId="ADAL" clId="{12CAE46A-0AB5-47A5-8D1D-0516C1388825}" dt="2025-05-21T09:37:58.106" v="9448" actId="1076"/>
          <ac:spMkLst>
            <pc:docMk/>
            <pc:sldMk cId="4272467430" sldId="377"/>
            <ac:spMk id="15" creationId="{B6FAABFE-6E1B-4EB5-4CE2-F7DE3BDDB42C}"/>
          </ac:spMkLst>
        </pc:spChg>
        <pc:spChg chg="add mod">
          <ac:chgData name="Karel Dieussaert" userId="25362131-4d5f-4b85-b1a1-5a7b44980067" providerId="ADAL" clId="{12CAE46A-0AB5-47A5-8D1D-0516C1388825}" dt="2025-05-21T09:37:32.941" v="9441" actId="1076"/>
          <ac:spMkLst>
            <pc:docMk/>
            <pc:sldMk cId="4272467430" sldId="377"/>
            <ac:spMk id="16" creationId="{464A0EF4-524D-F6B8-BDE9-CC89629CF945}"/>
          </ac:spMkLst>
        </pc:spChg>
        <pc:spChg chg="add mod">
          <ac:chgData name="Karel Dieussaert" userId="25362131-4d5f-4b85-b1a1-5a7b44980067" providerId="ADAL" clId="{12CAE46A-0AB5-47A5-8D1D-0516C1388825}" dt="2025-05-21T09:38:24.440" v="9455" actId="14100"/>
          <ac:spMkLst>
            <pc:docMk/>
            <pc:sldMk cId="4272467430" sldId="377"/>
            <ac:spMk id="17" creationId="{6967AED2-7FC4-4250-F3A8-CDDABC42D7F1}"/>
          </ac:spMkLst>
        </pc:spChg>
        <pc:spChg chg="add mod">
          <ac:chgData name="Karel Dieussaert" userId="25362131-4d5f-4b85-b1a1-5a7b44980067" providerId="ADAL" clId="{12CAE46A-0AB5-47A5-8D1D-0516C1388825}" dt="2025-05-21T11:32:17.860" v="9583" actId="1076"/>
          <ac:spMkLst>
            <pc:docMk/>
            <pc:sldMk cId="4272467430" sldId="377"/>
            <ac:spMk id="18" creationId="{782712D3-44D1-F28F-D531-753862628DDF}"/>
          </ac:spMkLst>
        </pc:spChg>
        <pc:picChg chg="add mod">
          <ac:chgData name="Karel Dieussaert" userId="25362131-4d5f-4b85-b1a1-5a7b44980067" providerId="ADAL" clId="{12CAE46A-0AB5-47A5-8D1D-0516C1388825}" dt="2025-05-21T06:33:03.872" v="7482" actId="14100"/>
          <ac:picMkLst>
            <pc:docMk/>
            <pc:sldMk cId="4272467430" sldId="377"/>
            <ac:picMk id="4098" creationId="{3B022685-9480-5847-A806-9F89124ABE25}"/>
          </ac:picMkLst>
        </pc:picChg>
        <pc:cxnChg chg="add mod">
          <ac:chgData name="Karel Dieussaert" userId="25362131-4d5f-4b85-b1a1-5a7b44980067" providerId="ADAL" clId="{12CAE46A-0AB5-47A5-8D1D-0516C1388825}" dt="2025-05-21T06:38:45.810" v="7553" actId="14100"/>
          <ac:cxnSpMkLst>
            <pc:docMk/>
            <pc:sldMk cId="4272467430" sldId="377"/>
            <ac:cxnSpMk id="12" creationId="{2FE0E6AB-A79A-F9F3-C907-E54F5AD038E4}"/>
          </ac:cxnSpMkLst>
        </pc:cxnChg>
      </pc:sldChg>
      <pc:sldChg chg="addSp modSp new mod modAnim">
        <pc:chgData name="Karel Dieussaert" userId="25362131-4d5f-4b85-b1a1-5a7b44980067" providerId="ADAL" clId="{12CAE46A-0AB5-47A5-8D1D-0516C1388825}" dt="2025-05-21T06:49:09.648" v="7775" actId="14100"/>
        <pc:sldMkLst>
          <pc:docMk/>
          <pc:sldMk cId="642389249" sldId="378"/>
        </pc:sldMkLst>
        <pc:spChg chg="mod">
          <ac:chgData name="Karel Dieussaert" userId="25362131-4d5f-4b85-b1a1-5a7b44980067" providerId="ADAL" clId="{12CAE46A-0AB5-47A5-8D1D-0516C1388825}" dt="2025-05-21T06:49:09.648" v="7775" actId="14100"/>
          <ac:spMkLst>
            <pc:docMk/>
            <pc:sldMk cId="642389249" sldId="378"/>
            <ac:spMk id="2" creationId="{74E140F3-3E25-226E-DA63-9526CEC3947A}"/>
          </ac:spMkLst>
        </pc:spChg>
        <pc:spChg chg="mod">
          <ac:chgData name="Karel Dieussaert" userId="25362131-4d5f-4b85-b1a1-5a7b44980067" providerId="ADAL" clId="{12CAE46A-0AB5-47A5-8D1D-0516C1388825}" dt="2025-05-19T14:08:19.241" v="3181" actId="1076"/>
          <ac:spMkLst>
            <pc:docMk/>
            <pc:sldMk cId="642389249" sldId="378"/>
            <ac:spMk id="3" creationId="{9695F53F-92A5-8943-8A8B-95A54F95A5D5}"/>
          </ac:spMkLst>
        </pc:spChg>
        <pc:spChg chg="add mod">
          <ac:chgData name="Karel Dieussaert" userId="25362131-4d5f-4b85-b1a1-5a7b44980067" providerId="ADAL" clId="{12CAE46A-0AB5-47A5-8D1D-0516C1388825}" dt="2025-05-19T14:18:14.524" v="3219" actId="1076"/>
          <ac:spMkLst>
            <pc:docMk/>
            <pc:sldMk cId="642389249" sldId="378"/>
            <ac:spMk id="4" creationId="{4E77211F-1771-7468-5BD7-B0C4DF8B1A30}"/>
          </ac:spMkLst>
        </pc:spChg>
        <pc:spChg chg="add mod">
          <ac:chgData name="Karel Dieussaert" userId="25362131-4d5f-4b85-b1a1-5a7b44980067" providerId="ADAL" clId="{12CAE46A-0AB5-47A5-8D1D-0516C1388825}" dt="2025-05-20T13:46:10.860" v="7093" actId="20577"/>
          <ac:spMkLst>
            <pc:docMk/>
            <pc:sldMk cId="642389249" sldId="378"/>
            <ac:spMk id="5" creationId="{B7636753-EE97-D02A-3925-1A050064CE1F}"/>
          </ac:spMkLst>
        </pc:spChg>
        <pc:spChg chg="add mod">
          <ac:chgData name="Karel Dieussaert" userId="25362131-4d5f-4b85-b1a1-5a7b44980067" providerId="ADAL" clId="{12CAE46A-0AB5-47A5-8D1D-0516C1388825}" dt="2025-05-19T14:22:59.751" v="3281" actId="1076"/>
          <ac:spMkLst>
            <pc:docMk/>
            <pc:sldMk cId="642389249" sldId="378"/>
            <ac:spMk id="7" creationId="{9E8BDB55-EF9B-D049-F522-7C90F6A2D0FF}"/>
          </ac:spMkLst>
        </pc:spChg>
        <pc:picChg chg="add mod">
          <ac:chgData name="Karel Dieussaert" userId="25362131-4d5f-4b85-b1a1-5a7b44980067" providerId="ADAL" clId="{12CAE46A-0AB5-47A5-8D1D-0516C1388825}" dt="2025-05-19T14:18:07.193" v="3218" actId="14100"/>
          <ac:picMkLst>
            <pc:docMk/>
            <pc:sldMk cId="642389249" sldId="378"/>
            <ac:picMk id="3074" creationId="{2402C42A-8B2A-C092-249C-AC5212C63025}"/>
          </ac:picMkLst>
        </pc:picChg>
        <pc:picChg chg="add mod">
          <ac:chgData name="Karel Dieussaert" userId="25362131-4d5f-4b85-b1a1-5a7b44980067" providerId="ADAL" clId="{12CAE46A-0AB5-47A5-8D1D-0516C1388825}" dt="2025-05-19T14:22:07.199" v="3266" actId="1076"/>
          <ac:picMkLst>
            <pc:docMk/>
            <pc:sldMk cId="642389249" sldId="378"/>
            <ac:picMk id="3076" creationId="{F4B59B15-3FD2-EC8E-FB9C-88C032EDFEA8}"/>
          </ac:picMkLst>
        </pc:picChg>
      </pc:sldChg>
      <pc:sldChg chg="addSp delSp modSp new mod">
        <pc:chgData name="Karel Dieussaert" userId="25362131-4d5f-4b85-b1a1-5a7b44980067" providerId="ADAL" clId="{12CAE46A-0AB5-47A5-8D1D-0516C1388825}" dt="2025-05-21T19:38:12.211" v="10772" actId="20577"/>
        <pc:sldMkLst>
          <pc:docMk/>
          <pc:sldMk cId="2122797936" sldId="379"/>
        </pc:sldMkLst>
        <pc:spChg chg="del mod">
          <ac:chgData name="Karel Dieussaert" userId="25362131-4d5f-4b85-b1a1-5a7b44980067" providerId="ADAL" clId="{12CAE46A-0AB5-47A5-8D1D-0516C1388825}" dt="2025-05-21T12:17:08.462" v="9743" actId="478"/>
          <ac:spMkLst>
            <pc:docMk/>
            <pc:sldMk cId="2122797936" sldId="379"/>
            <ac:spMk id="2" creationId="{68944F39-DF50-FF2C-BD84-0E90ABD3981B}"/>
          </ac:spMkLst>
        </pc:spChg>
        <pc:spChg chg="add mod">
          <ac:chgData name="Karel Dieussaert" userId="25362131-4d5f-4b85-b1a1-5a7b44980067" providerId="ADAL" clId="{12CAE46A-0AB5-47A5-8D1D-0516C1388825}" dt="2025-05-21T11:31:53.557" v="9578"/>
          <ac:spMkLst>
            <pc:docMk/>
            <pc:sldMk cId="2122797936" sldId="379"/>
            <ac:spMk id="3" creationId="{0979F0C3-281F-4DB6-F691-120741FBA656}"/>
          </ac:spMkLst>
        </pc:spChg>
        <pc:spChg chg="del mod">
          <ac:chgData name="Karel Dieussaert" userId="25362131-4d5f-4b85-b1a1-5a7b44980067" providerId="ADAL" clId="{12CAE46A-0AB5-47A5-8D1D-0516C1388825}" dt="2025-05-20T07:30:51.867" v="4727" actId="478"/>
          <ac:spMkLst>
            <pc:docMk/>
            <pc:sldMk cId="2122797936" sldId="379"/>
            <ac:spMk id="3" creationId="{DFE23A06-1F0E-1CAC-D735-DE8BD041DC50}"/>
          </ac:spMkLst>
        </pc:spChg>
        <pc:spChg chg="add del mod">
          <ac:chgData name="Karel Dieussaert" userId="25362131-4d5f-4b85-b1a1-5a7b44980067" providerId="ADAL" clId="{12CAE46A-0AB5-47A5-8D1D-0516C1388825}" dt="2025-05-21T12:17:12.956" v="9745" actId="478"/>
          <ac:spMkLst>
            <pc:docMk/>
            <pc:sldMk cId="2122797936" sldId="379"/>
            <ac:spMk id="5" creationId="{D0958EB8-9D19-B67E-43DD-E67F55A1BDCF}"/>
          </ac:spMkLst>
        </pc:spChg>
        <pc:spChg chg="add mod">
          <ac:chgData name="Karel Dieussaert" userId="25362131-4d5f-4b85-b1a1-5a7b44980067" providerId="ADAL" clId="{12CAE46A-0AB5-47A5-8D1D-0516C1388825}" dt="2025-05-21T12:17:23.859" v="9753" actId="20577"/>
          <ac:spMkLst>
            <pc:docMk/>
            <pc:sldMk cId="2122797936" sldId="379"/>
            <ac:spMk id="6" creationId="{D793962F-FA54-3FE5-4674-4A5DEFDCA4E6}"/>
          </ac:spMkLst>
        </pc:spChg>
        <pc:spChg chg="add mod">
          <ac:chgData name="Karel Dieussaert" userId="25362131-4d5f-4b85-b1a1-5a7b44980067" providerId="ADAL" clId="{12CAE46A-0AB5-47A5-8D1D-0516C1388825}" dt="2025-05-20T07:27:43.033" v="4691" actId="17032"/>
          <ac:spMkLst>
            <pc:docMk/>
            <pc:sldMk cId="2122797936" sldId="379"/>
            <ac:spMk id="10" creationId="{90E5D9D8-F27F-6031-67F5-D33F2AC2F34A}"/>
          </ac:spMkLst>
        </pc:spChg>
        <pc:spChg chg="add mod ord">
          <ac:chgData name="Karel Dieussaert" userId="25362131-4d5f-4b85-b1a1-5a7b44980067" providerId="ADAL" clId="{12CAE46A-0AB5-47A5-8D1D-0516C1388825}" dt="2025-05-21T12:18:21.061" v="9765" actId="14100"/>
          <ac:spMkLst>
            <pc:docMk/>
            <pc:sldMk cId="2122797936" sldId="379"/>
            <ac:spMk id="11" creationId="{3897649A-E618-D603-490C-42A2BFD524F5}"/>
          </ac:spMkLst>
        </pc:spChg>
        <pc:spChg chg="add mod ord">
          <ac:chgData name="Karel Dieussaert" userId="25362131-4d5f-4b85-b1a1-5a7b44980067" providerId="ADAL" clId="{12CAE46A-0AB5-47A5-8D1D-0516C1388825}" dt="2025-05-21T12:18:03.008" v="9760" actId="14100"/>
          <ac:spMkLst>
            <pc:docMk/>
            <pc:sldMk cId="2122797936" sldId="379"/>
            <ac:spMk id="12" creationId="{C320ECC0-21DB-2C5E-B958-84E35EFBAEC9}"/>
          </ac:spMkLst>
        </pc:spChg>
        <pc:spChg chg="add mod ord">
          <ac:chgData name="Karel Dieussaert" userId="25362131-4d5f-4b85-b1a1-5a7b44980067" providerId="ADAL" clId="{12CAE46A-0AB5-47A5-8D1D-0516C1388825}" dt="2025-05-21T12:18:09.961" v="9762" actId="14100"/>
          <ac:spMkLst>
            <pc:docMk/>
            <pc:sldMk cId="2122797936" sldId="379"/>
            <ac:spMk id="13" creationId="{C26CCECF-1C2A-35D6-0388-3AAFDA24BB79}"/>
          </ac:spMkLst>
        </pc:spChg>
        <pc:spChg chg="add del mod">
          <ac:chgData name="Karel Dieussaert" userId="25362131-4d5f-4b85-b1a1-5a7b44980067" providerId="ADAL" clId="{12CAE46A-0AB5-47A5-8D1D-0516C1388825}" dt="2025-05-20T07:35:46.317" v="4753" actId="478"/>
          <ac:spMkLst>
            <pc:docMk/>
            <pc:sldMk cId="2122797936" sldId="379"/>
            <ac:spMk id="14" creationId="{84D5129D-2C59-3A69-2275-10F5FCF0F370}"/>
          </ac:spMkLst>
        </pc:spChg>
        <pc:spChg chg="add del mod">
          <ac:chgData name="Karel Dieussaert" userId="25362131-4d5f-4b85-b1a1-5a7b44980067" providerId="ADAL" clId="{12CAE46A-0AB5-47A5-8D1D-0516C1388825}" dt="2025-05-20T07:35:49.677" v="4754" actId="478"/>
          <ac:spMkLst>
            <pc:docMk/>
            <pc:sldMk cId="2122797936" sldId="379"/>
            <ac:spMk id="15" creationId="{DAEBE26A-46E2-144C-2062-10982B50A52C}"/>
          </ac:spMkLst>
        </pc:spChg>
        <pc:spChg chg="add del mod">
          <ac:chgData name="Karel Dieussaert" userId="25362131-4d5f-4b85-b1a1-5a7b44980067" providerId="ADAL" clId="{12CAE46A-0AB5-47A5-8D1D-0516C1388825}" dt="2025-05-20T07:36:05.219" v="4760" actId="478"/>
          <ac:spMkLst>
            <pc:docMk/>
            <pc:sldMk cId="2122797936" sldId="379"/>
            <ac:spMk id="16" creationId="{0A759FC4-B38E-201D-B54F-75842729F9B1}"/>
          </ac:spMkLst>
        </pc:spChg>
        <pc:spChg chg="add del mod">
          <ac:chgData name="Karel Dieussaert" userId="25362131-4d5f-4b85-b1a1-5a7b44980067" providerId="ADAL" clId="{12CAE46A-0AB5-47A5-8D1D-0516C1388825}" dt="2025-05-20T07:30:56.619" v="4728" actId="478"/>
          <ac:spMkLst>
            <pc:docMk/>
            <pc:sldMk cId="2122797936" sldId="379"/>
            <ac:spMk id="20" creationId="{8919A03D-6626-1628-8B16-070B25D46D24}"/>
          </ac:spMkLst>
        </pc:spChg>
        <pc:spChg chg="add mod">
          <ac:chgData name="Karel Dieussaert" userId="25362131-4d5f-4b85-b1a1-5a7b44980067" providerId="ADAL" clId="{12CAE46A-0AB5-47A5-8D1D-0516C1388825}" dt="2025-05-21T12:22:39.573" v="9893" actId="14100"/>
          <ac:spMkLst>
            <pc:docMk/>
            <pc:sldMk cId="2122797936" sldId="379"/>
            <ac:spMk id="21" creationId="{53E3E655-136D-0B81-F60D-E00D439F1177}"/>
          </ac:spMkLst>
        </pc:spChg>
        <pc:spChg chg="add mod">
          <ac:chgData name="Karel Dieussaert" userId="25362131-4d5f-4b85-b1a1-5a7b44980067" providerId="ADAL" clId="{12CAE46A-0AB5-47A5-8D1D-0516C1388825}" dt="2025-05-21T12:22:16.153" v="9889" actId="1076"/>
          <ac:spMkLst>
            <pc:docMk/>
            <pc:sldMk cId="2122797936" sldId="379"/>
            <ac:spMk id="22" creationId="{BDD3FB94-4C2A-6618-2DE7-B367848F74BB}"/>
          </ac:spMkLst>
        </pc:spChg>
        <pc:spChg chg="add mod">
          <ac:chgData name="Karel Dieussaert" userId="25362131-4d5f-4b85-b1a1-5a7b44980067" providerId="ADAL" clId="{12CAE46A-0AB5-47A5-8D1D-0516C1388825}" dt="2025-05-21T12:22:28.315" v="9890" actId="1076"/>
          <ac:spMkLst>
            <pc:docMk/>
            <pc:sldMk cId="2122797936" sldId="379"/>
            <ac:spMk id="23" creationId="{86E56B0B-7E79-C7F7-BE7E-B1D5FABAB412}"/>
          </ac:spMkLst>
        </pc:spChg>
        <pc:spChg chg="add mod">
          <ac:chgData name="Karel Dieussaert" userId="25362131-4d5f-4b85-b1a1-5a7b44980067" providerId="ADAL" clId="{12CAE46A-0AB5-47A5-8D1D-0516C1388825}" dt="2025-05-21T19:38:12.211" v="10772" actId="20577"/>
          <ac:spMkLst>
            <pc:docMk/>
            <pc:sldMk cId="2122797936" sldId="379"/>
            <ac:spMk id="24" creationId="{880FC1BA-38FA-F8BB-015A-5F2156BB9E4D}"/>
          </ac:spMkLst>
        </pc:spChg>
        <pc:spChg chg="add mod">
          <ac:chgData name="Karel Dieussaert" userId="25362131-4d5f-4b85-b1a1-5a7b44980067" providerId="ADAL" clId="{12CAE46A-0AB5-47A5-8D1D-0516C1388825}" dt="2025-05-21T12:17:53.228" v="9758" actId="1076"/>
          <ac:spMkLst>
            <pc:docMk/>
            <pc:sldMk cId="2122797936" sldId="379"/>
            <ac:spMk id="29" creationId="{234DAC8C-FD3B-4C2C-1131-49140A98F131}"/>
          </ac:spMkLst>
        </pc:spChg>
        <pc:picChg chg="add del mod modCrop">
          <ac:chgData name="Karel Dieussaert" userId="25362131-4d5f-4b85-b1a1-5a7b44980067" providerId="ADAL" clId="{12CAE46A-0AB5-47A5-8D1D-0516C1388825}" dt="2025-05-20T14:27:01.249" v="7202" actId="478"/>
          <ac:picMkLst>
            <pc:docMk/>
            <pc:sldMk cId="2122797936" sldId="379"/>
            <ac:picMk id="5" creationId="{9D9EABC6-ACC2-45CD-5BAC-F63044E20EFB}"/>
          </ac:picMkLst>
        </pc:picChg>
        <pc:picChg chg="add del mod modCrop">
          <ac:chgData name="Karel Dieussaert" userId="25362131-4d5f-4b85-b1a1-5a7b44980067" providerId="ADAL" clId="{12CAE46A-0AB5-47A5-8D1D-0516C1388825}" dt="2025-05-20T14:29:11.121" v="7215" actId="478"/>
          <ac:picMkLst>
            <pc:docMk/>
            <pc:sldMk cId="2122797936" sldId="379"/>
            <ac:picMk id="7" creationId="{B8990228-F274-A281-7B9E-4FD2BE2E4EB9}"/>
          </ac:picMkLst>
        </pc:picChg>
        <pc:picChg chg="add del mod modCrop">
          <ac:chgData name="Karel Dieussaert" userId="25362131-4d5f-4b85-b1a1-5a7b44980067" providerId="ADAL" clId="{12CAE46A-0AB5-47A5-8D1D-0516C1388825}" dt="2025-05-20T14:31:20.700" v="7236" actId="478"/>
          <ac:picMkLst>
            <pc:docMk/>
            <pc:sldMk cId="2122797936" sldId="379"/>
            <ac:picMk id="9" creationId="{39866DAE-2462-49DA-49B6-7BE5C2CCE6FE}"/>
          </ac:picMkLst>
        </pc:picChg>
        <pc:picChg chg="add mod">
          <ac:chgData name="Karel Dieussaert" userId="25362131-4d5f-4b85-b1a1-5a7b44980067" providerId="ADAL" clId="{12CAE46A-0AB5-47A5-8D1D-0516C1388825}" dt="2025-05-21T12:17:35.040" v="9754" actId="1440"/>
          <ac:picMkLst>
            <pc:docMk/>
            <pc:sldMk cId="2122797936" sldId="379"/>
            <ac:picMk id="18" creationId="{8FEDBF55-0D8F-A5CC-C3E5-0CC162648B93}"/>
          </ac:picMkLst>
        </pc:picChg>
        <pc:picChg chg="add mod modCrop">
          <ac:chgData name="Karel Dieussaert" userId="25362131-4d5f-4b85-b1a1-5a7b44980067" providerId="ADAL" clId="{12CAE46A-0AB5-47A5-8D1D-0516C1388825}" dt="2025-05-20T14:31:55.119" v="7245" actId="1076"/>
          <ac:picMkLst>
            <pc:docMk/>
            <pc:sldMk cId="2122797936" sldId="379"/>
            <ac:picMk id="26" creationId="{729B6603-E0CB-9088-C69A-15331D297CE4}"/>
          </ac:picMkLst>
        </pc:picChg>
        <pc:picChg chg="add mod">
          <ac:chgData name="Karel Dieussaert" userId="25362131-4d5f-4b85-b1a1-5a7b44980067" providerId="ADAL" clId="{12CAE46A-0AB5-47A5-8D1D-0516C1388825}" dt="2025-05-20T14:31:50.261" v="7243" actId="1076"/>
          <ac:picMkLst>
            <pc:docMk/>
            <pc:sldMk cId="2122797936" sldId="379"/>
            <ac:picMk id="28" creationId="{9BF75A2F-1145-6567-44A3-42CF585DC3AA}"/>
          </ac:picMkLst>
        </pc:picChg>
        <pc:picChg chg="add mod">
          <ac:chgData name="Karel Dieussaert" userId="25362131-4d5f-4b85-b1a1-5a7b44980067" providerId="ADAL" clId="{12CAE46A-0AB5-47A5-8D1D-0516C1388825}" dt="2025-05-20T14:31:53.018" v="7244" actId="1076"/>
          <ac:picMkLst>
            <pc:docMk/>
            <pc:sldMk cId="2122797936" sldId="379"/>
            <ac:picMk id="31" creationId="{9E64EFC8-E11B-BB9E-5B80-7945DF354136}"/>
          </ac:picMkLst>
        </pc:picChg>
      </pc:sldChg>
      <pc:sldChg chg="addSp delSp modSp new del mod">
        <pc:chgData name="Karel Dieussaert" userId="25362131-4d5f-4b85-b1a1-5a7b44980067" providerId="ADAL" clId="{12CAE46A-0AB5-47A5-8D1D-0516C1388825}" dt="2025-05-20T06:42:19.526" v="4363" actId="2696"/>
        <pc:sldMkLst>
          <pc:docMk/>
          <pc:sldMk cId="1895343568" sldId="380"/>
        </pc:sldMkLst>
        <pc:picChg chg="add del mod">
          <ac:chgData name="Karel Dieussaert" userId="25362131-4d5f-4b85-b1a1-5a7b44980067" providerId="ADAL" clId="{12CAE46A-0AB5-47A5-8D1D-0516C1388825}" dt="2025-05-20T06:31:19.169" v="4116" actId="21"/>
          <ac:picMkLst>
            <pc:docMk/>
            <pc:sldMk cId="1895343568" sldId="380"/>
            <ac:picMk id="5" creationId="{887CC94A-DE74-442E-3D5B-650949E0A2FA}"/>
          </ac:picMkLst>
        </pc:picChg>
      </pc:sldChg>
      <pc:sldChg chg="modSp new mod">
        <pc:chgData name="Karel Dieussaert" userId="25362131-4d5f-4b85-b1a1-5a7b44980067" providerId="ADAL" clId="{12CAE46A-0AB5-47A5-8D1D-0516C1388825}" dt="2025-05-21T19:55:43.311" v="11361" actId="20577"/>
        <pc:sldMkLst>
          <pc:docMk/>
          <pc:sldMk cId="3526477083" sldId="380"/>
        </pc:sldMkLst>
        <pc:spChg chg="mod">
          <ac:chgData name="Karel Dieussaert" userId="25362131-4d5f-4b85-b1a1-5a7b44980067" providerId="ADAL" clId="{12CAE46A-0AB5-47A5-8D1D-0516C1388825}" dt="2025-05-21T07:48:59.119" v="8205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Karel Dieussaert" userId="25362131-4d5f-4b85-b1a1-5a7b44980067" providerId="ADAL" clId="{12CAE46A-0AB5-47A5-8D1D-0516C1388825}" dt="2025-05-21T19:55:43.311" v="11361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 new mod">
        <pc:chgData name="Karel Dieussaert" userId="25362131-4d5f-4b85-b1a1-5a7b44980067" providerId="ADAL" clId="{12CAE46A-0AB5-47A5-8D1D-0516C1388825}" dt="2025-05-21T19:56:26.743" v="11373" actId="20577"/>
        <pc:sldMkLst>
          <pc:docMk/>
          <pc:sldMk cId="1833114946" sldId="381"/>
        </pc:sldMkLst>
        <pc:spChg chg="mod">
          <ac:chgData name="Karel Dieussaert" userId="25362131-4d5f-4b85-b1a1-5a7b44980067" providerId="ADAL" clId="{12CAE46A-0AB5-47A5-8D1D-0516C1388825}" dt="2025-05-20T10:59:24.691" v="70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Karel Dieussaert" userId="25362131-4d5f-4b85-b1a1-5a7b44980067" providerId="ADAL" clId="{12CAE46A-0AB5-47A5-8D1D-0516C1388825}" dt="2025-05-21T19:56:26.743" v="11373" actId="20577"/>
          <ac:spMkLst>
            <pc:docMk/>
            <pc:sldMk cId="1833114946" sldId="381"/>
            <ac:spMk id="3" creationId="{752DAE00-8D52-7F11-9BB0-9D4198D02015}"/>
          </ac:spMkLst>
        </pc:spChg>
      </pc:sldChg>
      <pc:sldChg chg="modSp new mod">
        <pc:chgData name="Karel Dieussaert" userId="25362131-4d5f-4b85-b1a1-5a7b44980067" providerId="ADAL" clId="{12CAE46A-0AB5-47A5-8D1D-0516C1388825}" dt="2025-05-21T19:56:33.289" v="11378" actId="20577"/>
        <pc:sldMkLst>
          <pc:docMk/>
          <pc:sldMk cId="3909251402" sldId="382"/>
        </pc:sldMkLst>
        <pc:spChg chg="mod">
          <ac:chgData name="Karel Dieussaert" userId="25362131-4d5f-4b85-b1a1-5a7b44980067" providerId="ADAL" clId="{12CAE46A-0AB5-47A5-8D1D-0516C1388825}" dt="2025-05-21T14:29:00.224" v="10704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Karel Dieussaert" userId="25362131-4d5f-4b85-b1a1-5a7b44980067" providerId="ADAL" clId="{12CAE46A-0AB5-47A5-8D1D-0516C1388825}" dt="2025-05-21T19:56:33.289" v="11378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modSp new mod">
        <pc:chgData name="Karel Dieussaert" userId="25362131-4d5f-4b85-b1a1-5a7b44980067" providerId="ADAL" clId="{12CAE46A-0AB5-47A5-8D1D-0516C1388825}" dt="2025-05-21T13:06:03.672" v="10646" actId="20577"/>
        <pc:sldMkLst>
          <pc:docMk/>
          <pc:sldMk cId="2536857038" sldId="383"/>
        </pc:sldMkLst>
        <pc:spChg chg="mod">
          <ac:chgData name="Karel Dieussaert" userId="25362131-4d5f-4b85-b1a1-5a7b44980067" providerId="ADAL" clId="{12CAE46A-0AB5-47A5-8D1D-0516C1388825}" dt="2025-05-21T12:46:08.241" v="10120" actId="20577"/>
          <ac:spMkLst>
            <pc:docMk/>
            <pc:sldMk cId="2536857038" sldId="383"/>
            <ac:spMk id="2" creationId="{8883324C-07D1-0B70-FA87-27B694ADB9D5}"/>
          </ac:spMkLst>
        </pc:spChg>
        <pc:spChg chg="mod">
          <ac:chgData name="Karel Dieussaert" userId="25362131-4d5f-4b85-b1a1-5a7b44980067" providerId="ADAL" clId="{12CAE46A-0AB5-47A5-8D1D-0516C1388825}" dt="2025-05-21T13:06:03.672" v="10646" actId="20577"/>
          <ac:spMkLst>
            <pc:docMk/>
            <pc:sldMk cId="2536857038" sldId="383"/>
            <ac:spMk id="5" creationId="{E93BC20A-9918-6F6D-1295-2B68F7C1EFEE}"/>
          </ac:spMkLst>
        </pc:spChg>
        <pc:picChg chg="add mod">
          <ac:chgData name="Karel Dieussaert" userId="25362131-4d5f-4b85-b1a1-5a7b44980067" providerId="ADAL" clId="{12CAE46A-0AB5-47A5-8D1D-0516C1388825}" dt="2025-05-21T13:05:22.982" v="10612" actId="1076"/>
          <ac:picMkLst>
            <pc:docMk/>
            <pc:sldMk cId="2536857038" sldId="383"/>
            <ac:picMk id="6" creationId="{66E6A9ED-7E1E-B716-2E57-E486CE5194EA}"/>
          </ac:picMkLst>
        </pc:picChg>
      </pc:sldChg>
      <pc:sldChg chg="addSp delSp modSp new mod modNotesTx">
        <pc:chgData name="Karel Dieussaert" userId="25362131-4d5f-4b85-b1a1-5a7b44980067" providerId="ADAL" clId="{12CAE46A-0AB5-47A5-8D1D-0516C1388825}" dt="2025-05-21T20:03:16.045" v="11636" actId="14100"/>
        <pc:sldMkLst>
          <pc:docMk/>
          <pc:sldMk cId="1280190943" sldId="384"/>
        </pc:sldMkLst>
        <pc:spChg chg="mod">
          <ac:chgData name="Karel Dieussaert" userId="25362131-4d5f-4b85-b1a1-5a7b44980067" providerId="ADAL" clId="{12CAE46A-0AB5-47A5-8D1D-0516C1388825}" dt="2025-05-20T08:32:06.514" v="6170" actId="20577"/>
          <ac:spMkLst>
            <pc:docMk/>
            <pc:sldMk cId="1280190943" sldId="384"/>
            <ac:spMk id="2" creationId="{566929C6-0890-583E-4F3D-7E3DECA88BC4}"/>
          </ac:spMkLst>
        </pc:spChg>
        <pc:spChg chg="del">
          <ac:chgData name="Karel Dieussaert" userId="25362131-4d5f-4b85-b1a1-5a7b44980067" providerId="ADAL" clId="{12CAE46A-0AB5-47A5-8D1D-0516C1388825}" dt="2025-05-21T08:49:48.391" v="8925" actId="478"/>
          <ac:spMkLst>
            <pc:docMk/>
            <pc:sldMk cId="1280190943" sldId="384"/>
            <ac:spMk id="3" creationId="{195A5904-2A3C-7FF4-1D4C-C473CB45CDEC}"/>
          </ac:spMkLst>
        </pc:spChg>
        <pc:spChg chg="add mod">
          <ac:chgData name="Karel Dieussaert" userId="25362131-4d5f-4b85-b1a1-5a7b44980067" providerId="ADAL" clId="{12CAE46A-0AB5-47A5-8D1D-0516C1388825}" dt="2025-05-21T20:03:09.883" v="11634" actId="14100"/>
          <ac:spMkLst>
            <pc:docMk/>
            <pc:sldMk cId="1280190943" sldId="384"/>
            <ac:spMk id="10" creationId="{E8C695AF-B145-A62C-099C-A77B4808337F}"/>
          </ac:spMkLst>
        </pc:spChg>
        <pc:spChg chg="add mod">
          <ac:chgData name="Karel Dieussaert" userId="25362131-4d5f-4b85-b1a1-5a7b44980067" providerId="ADAL" clId="{12CAE46A-0AB5-47A5-8D1D-0516C1388825}" dt="2025-05-21T12:44:07.249" v="10103" actId="1582"/>
          <ac:spMkLst>
            <pc:docMk/>
            <pc:sldMk cId="1280190943" sldId="384"/>
            <ac:spMk id="15" creationId="{CCA814AF-DDD8-86DB-F29C-47538CFF47AC}"/>
          </ac:spMkLst>
        </pc:spChg>
        <pc:spChg chg="add mod">
          <ac:chgData name="Karel Dieussaert" userId="25362131-4d5f-4b85-b1a1-5a7b44980067" providerId="ADAL" clId="{12CAE46A-0AB5-47A5-8D1D-0516C1388825}" dt="2025-05-21T20:03:16.045" v="11636" actId="14100"/>
          <ac:spMkLst>
            <pc:docMk/>
            <pc:sldMk cId="1280190943" sldId="384"/>
            <ac:spMk id="16" creationId="{66059836-ABD7-AB2A-9E5A-6ED39DE8A031}"/>
          </ac:spMkLst>
        </pc:spChg>
        <pc:picChg chg="add mod">
          <ac:chgData name="Karel Dieussaert" userId="25362131-4d5f-4b85-b1a1-5a7b44980067" providerId="ADAL" clId="{12CAE46A-0AB5-47A5-8D1D-0516C1388825}" dt="2025-05-21T12:43:35.144" v="10099" actId="14100"/>
          <ac:picMkLst>
            <pc:docMk/>
            <pc:sldMk cId="1280190943" sldId="384"/>
            <ac:picMk id="5" creationId="{86462335-5EFA-5BFE-20C7-91CB157C4503}"/>
          </ac:picMkLst>
        </pc:picChg>
        <pc:picChg chg="add mod">
          <ac:chgData name="Karel Dieussaert" userId="25362131-4d5f-4b85-b1a1-5a7b44980067" providerId="ADAL" clId="{12CAE46A-0AB5-47A5-8D1D-0516C1388825}" dt="2025-05-21T12:44:22.701" v="10105" actId="1076"/>
          <ac:picMkLst>
            <pc:docMk/>
            <pc:sldMk cId="1280190943" sldId="384"/>
            <ac:picMk id="7" creationId="{60E41DEB-F1E2-888E-BAE7-DC7D34FB9444}"/>
          </ac:picMkLst>
        </pc:picChg>
        <pc:picChg chg="add mod">
          <ac:chgData name="Karel Dieussaert" userId="25362131-4d5f-4b85-b1a1-5a7b44980067" providerId="ADAL" clId="{12CAE46A-0AB5-47A5-8D1D-0516C1388825}" dt="2025-05-21T12:43:20.264" v="10097" actId="1076"/>
          <ac:picMkLst>
            <pc:docMk/>
            <pc:sldMk cId="1280190943" sldId="384"/>
            <ac:picMk id="9" creationId="{C3CAAC4A-C19E-B8C5-0005-35F7040B12E3}"/>
          </ac:picMkLst>
        </pc:picChg>
        <pc:picChg chg="add del">
          <ac:chgData name="Karel Dieussaert" userId="25362131-4d5f-4b85-b1a1-5a7b44980067" providerId="ADAL" clId="{12CAE46A-0AB5-47A5-8D1D-0516C1388825}" dt="2025-05-21T12:43:10.999" v="10096" actId="478"/>
          <ac:picMkLst>
            <pc:docMk/>
            <pc:sldMk cId="1280190943" sldId="384"/>
            <ac:picMk id="12" creationId="{6651465D-347F-8364-A285-62866F0C9BBE}"/>
          </ac:picMkLst>
        </pc:picChg>
        <pc:picChg chg="add mod">
          <ac:chgData name="Karel Dieussaert" userId="25362131-4d5f-4b85-b1a1-5a7b44980067" providerId="ADAL" clId="{12CAE46A-0AB5-47A5-8D1D-0516C1388825}" dt="2025-05-21T20:03:13.739" v="11635" actId="1076"/>
          <ac:picMkLst>
            <pc:docMk/>
            <pc:sldMk cId="1280190943" sldId="384"/>
            <ac:picMk id="14" creationId="{1CF5E3E2-70B0-CF9F-E679-D0194EF26D7F}"/>
          </ac:picMkLst>
        </pc:picChg>
      </pc:sldChg>
      <pc:sldChg chg="new del ord">
        <pc:chgData name="Karel Dieussaert" userId="25362131-4d5f-4b85-b1a1-5a7b44980067" providerId="ADAL" clId="{12CAE46A-0AB5-47A5-8D1D-0516C1388825}" dt="2025-05-20T10:57:10.971" v="6954" actId="47"/>
        <pc:sldMkLst>
          <pc:docMk/>
          <pc:sldMk cId="1973345583" sldId="385"/>
        </pc:sldMkLst>
      </pc:sldChg>
      <pc:sldChg chg="modSp add mod modNotesTx">
        <pc:chgData name="Karel Dieussaert" userId="25362131-4d5f-4b85-b1a1-5a7b44980067" providerId="ADAL" clId="{12CAE46A-0AB5-47A5-8D1D-0516C1388825}" dt="2025-05-21T19:56:12.256" v="11368" actId="20577"/>
        <pc:sldMkLst>
          <pc:docMk/>
          <pc:sldMk cId="930323011" sldId="386"/>
        </pc:sldMkLst>
        <pc:spChg chg="mod">
          <ac:chgData name="Karel Dieussaert" userId="25362131-4d5f-4b85-b1a1-5a7b44980067" providerId="ADAL" clId="{12CAE46A-0AB5-47A5-8D1D-0516C1388825}" dt="2025-05-21T07:45:34.922" v="7997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Karel Dieussaert" userId="25362131-4d5f-4b85-b1a1-5a7b44980067" providerId="ADAL" clId="{12CAE46A-0AB5-47A5-8D1D-0516C1388825}" dt="2025-05-21T19:56:12.256" v="11368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  <pc:docChgLst>
    <pc:chgData name="Evelyne  Devos" userId="S::evelyne.devos@amigo.earth::ac6e915e-dcd3-4569-b9a4-cf723fdac782" providerId="AD" clId="Web-{FB15C5E8-84B8-B70C-3B9A-3E2443E3BF95}"/>
    <pc:docChg chg="modSld">
      <pc:chgData name="Evelyne  Devos" userId="S::evelyne.devos@amigo.earth::ac6e915e-dcd3-4569-b9a4-cf723fdac782" providerId="AD" clId="Web-{FB15C5E8-84B8-B70C-3B9A-3E2443E3BF95}" dt="2025-05-15T11:23:49.580" v="395" actId="20577"/>
      <pc:docMkLst>
        <pc:docMk/>
      </pc:docMkLst>
      <pc:sldChg chg="addSp delSp modSp modCm">
        <pc:chgData name="Evelyne  Devos" userId="S::evelyne.devos@amigo.earth::ac6e915e-dcd3-4569-b9a4-cf723fdac782" providerId="AD" clId="Web-{FB15C5E8-84B8-B70C-3B9A-3E2443E3BF95}" dt="2025-05-15T11:23:49.580" v="395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FB15C5E8-84B8-B70C-3B9A-3E2443E3BF95}" dt="2025-05-15T11:22:24.156" v="360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Evelyne  Devos" userId="S::evelyne.devos@amigo.earth::ac6e915e-dcd3-4569-b9a4-cf723fdac782" providerId="AD" clId="Web-{FB15C5E8-84B8-B70C-3B9A-3E2443E3BF95}" dt="2025-05-15T11:23:49.580" v="395" actId="20577"/>
          <ac:spMkLst>
            <pc:docMk/>
            <pc:sldMk cId="860854586" sldId="366"/>
            <ac:spMk id="3" creationId="{F739BDFD-03C2-6534-3B0F-4B9FAF11ADA7}"/>
          </ac:spMkLst>
        </pc:spChg>
        <pc:spChg chg="add mod">
          <ac:chgData name="Evelyne  Devos" userId="S::evelyne.devos@amigo.earth::ac6e915e-dcd3-4569-b9a4-cf723fdac782" providerId="AD" clId="Web-{FB15C5E8-84B8-B70C-3B9A-3E2443E3BF95}" dt="2025-05-15T11:19:31.182" v="269" actId="1076"/>
          <ac:spMkLst>
            <pc:docMk/>
            <pc:sldMk cId="860854586" sldId="366"/>
            <ac:spMk id="4" creationId="{BFF61ADC-FB49-9DC7-E5E0-8FEFCF892E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FB15C5E8-84B8-B70C-3B9A-3E2443E3BF95}" dt="2025-05-15T11:23:30.986" v="394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Evelyne  Devos" userId="S::evelyne.devos@amigo.earth::ac6e915e-dcd3-4569-b9a4-cf723fdac782" providerId="AD" clId="Web-{6B68BDEE-7BCF-9E02-7B59-7098FF7C7D0B}"/>
    <pc:docChg chg="modSld">
      <pc:chgData name="Evelyne  Devos" userId="S::evelyne.devos@amigo.earth::ac6e915e-dcd3-4569-b9a4-cf723fdac782" providerId="AD" clId="Web-{6B68BDEE-7BCF-9E02-7B59-7098FF7C7D0B}" dt="2025-05-21T11:41:13.201" v="146" actId="1076"/>
      <pc:docMkLst>
        <pc:docMk/>
      </pc:docMkLst>
      <pc:sldChg chg="modSp">
        <pc:chgData name="Evelyne  Devos" userId="S::evelyne.devos@amigo.earth::ac6e915e-dcd3-4569-b9a4-cf723fdac782" providerId="AD" clId="Web-{6B68BDEE-7BCF-9E02-7B59-7098FF7C7D0B}" dt="2025-05-21T11:27:04.957" v="18"/>
        <pc:sldMkLst>
          <pc:docMk/>
          <pc:sldMk cId="488320916" sldId="358"/>
        </pc:sldMkLst>
        <pc:spChg chg="mod">
          <ac:chgData name="Evelyne  Devos" userId="S::evelyne.devos@amigo.earth::ac6e915e-dcd3-4569-b9a4-cf723fdac782" providerId="AD" clId="Web-{6B68BDEE-7BCF-9E02-7B59-7098FF7C7D0B}" dt="2025-05-21T11:27:04.957" v="18"/>
          <ac:spMkLst>
            <pc:docMk/>
            <pc:sldMk cId="488320916" sldId="358"/>
            <ac:spMk id="2" creationId="{2CE50B8A-95AC-F64B-BED4-B6532F4F545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2.505" v="20" actId="20577"/>
        <pc:sldMkLst>
          <pc:docMk/>
          <pc:sldMk cId="3754659774" sldId="365"/>
        </pc:sldMkLst>
        <pc:spChg chg="mod">
          <ac:chgData name="Evelyne  Devos" userId="S::evelyne.devos@amigo.earth::ac6e915e-dcd3-4569-b9a4-cf723fdac782" providerId="AD" clId="Web-{6B68BDEE-7BCF-9E02-7B59-7098FF7C7D0B}" dt="2025-05-21T11:27:42.505" v="20" actId="20577"/>
          <ac:spMkLst>
            <pc:docMk/>
            <pc:sldMk cId="3754659774" sldId="365"/>
            <ac:spMk id="2" creationId="{4A928F15-9D4C-A468-AF73-279DE8FE5B19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1:13.201" v="146" actId="1076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6B68BDEE-7BCF-9E02-7B59-7098FF7C7D0B}" dt="2025-05-21T11:26:17.909" v="16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6B68BDEE-7BCF-9E02-7B59-7098FF7C7D0B}" dt="2025-05-21T11:41:13.201" v="146" actId="1076"/>
          <ac:picMkLst>
            <pc:docMk/>
            <pc:sldMk cId="860854586" sldId="366"/>
            <ac:picMk id="6" creationId="{1AEFCBBC-6C1C-0F99-4A02-79BE34DCCD78}"/>
          </ac:picMkLst>
        </pc:picChg>
      </pc:sldChg>
      <pc:sldChg chg="modSp">
        <pc:chgData name="Evelyne  Devos" userId="S::evelyne.devos@amigo.earth::ac6e915e-dcd3-4569-b9a4-cf723fdac782" providerId="AD" clId="Web-{6B68BDEE-7BCF-9E02-7B59-7098FF7C7D0B}" dt="2025-05-21T11:34:22.564" v="84" actId="20577"/>
        <pc:sldMkLst>
          <pc:docMk/>
          <pc:sldMk cId="960647915" sldId="372"/>
        </pc:sldMkLst>
        <pc:spChg chg="mod">
          <ac:chgData name="Evelyne  Devos" userId="S::evelyne.devos@amigo.earth::ac6e915e-dcd3-4569-b9a4-cf723fdac782" providerId="AD" clId="Web-{6B68BDEE-7BCF-9E02-7B59-7098FF7C7D0B}" dt="2025-05-21T11:34:22.564" v="84" actId="20577"/>
          <ac:spMkLst>
            <pc:docMk/>
            <pc:sldMk cId="960647915" sldId="372"/>
            <ac:spMk id="3" creationId="{8CE1C944-7A3A-FE09-0DFC-B2140480CB3A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0.161" v="19" actId="20577"/>
        <pc:sldMkLst>
          <pc:docMk/>
          <pc:sldMk cId="2322693329" sldId="376"/>
        </pc:sldMkLst>
        <pc:spChg chg="mod">
          <ac:chgData name="Evelyne  Devos" userId="S::evelyne.devos@amigo.earth::ac6e915e-dcd3-4569-b9a4-cf723fdac782" providerId="AD" clId="Web-{6B68BDEE-7BCF-9E02-7B59-7098FF7C7D0B}" dt="2025-05-21T11:27:40.161" v="19" actId="20577"/>
          <ac:spMkLst>
            <pc:docMk/>
            <pc:sldMk cId="2322693329" sldId="376"/>
            <ac:spMk id="2" creationId="{50E6C2A8-8C07-31DF-4AA2-BFFE850B2FB1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1.839" v="132" actId="20577"/>
        <pc:sldMkLst>
          <pc:docMk/>
          <pc:sldMk cId="3526477083" sldId="380"/>
        </pc:sldMkLst>
        <pc:spChg chg="mod">
          <ac:chgData name="Evelyne  Devos" userId="S::evelyne.devos@amigo.earth::ac6e915e-dcd3-4569-b9a4-cf723fdac782" providerId="AD" clId="Web-{6B68BDEE-7BCF-9E02-7B59-7098FF7C7D0B}" dt="2025-05-21T11:39:51.839" v="132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31.993" v="106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9.449" v="138" actId="20577"/>
        <pc:sldMkLst>
          <pc:docMk/>
          <pc:sldMk cId="1833114946" sldId="381"/>
        </pc:sldMkLst>
        <pc:spChg chg="mod">
          <ac:chgData name="Evelyne  Devos" userId="S::evelyne.devos@amigo.earth::ac6e915e-dcd3-4569-b9a4-cf723fdac782" providerId="AD" clId="Web-{6B68BDEE-7BCF-9E02-7B59-7098FF7C7D0B}" dt="2025-05-21T11:39:59.449" v="1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1:58.325" v="36" actId="14100"/>
          <ac:spMkLst>
            <pc:docMk/>
            <pc:sldMk cId="1833114946" sldId="381"/>
            <ac:spMk id="3" creationId="{752DAE00-8D52-7F11-9BB0-9D4198D0201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04.965" v="140" actId="20577"/>
        <pc:sldMkLst>
          <pc:docMk/>
          <pc:sldMk cId="3909251402" sldId="382"/>
        </pc:sldMkLst>
        <pc:spChg chg="mod">
          <ac:chgData name="Evelyne  Devos" userId="S::evelyne.devos@amigo.earth::ac6e915e-dcd3-4569-b9a4-cf723fdac782" providerId="AD" clId="Web-{6B68BDEE-7BCF-9E02-7B59-7098FF7C7D0B}" dt="2025-05-21T11:40:04.965" v="140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9:23.495" v="127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delSp modSp">
        <pc:chgData name="Evelyne  Devos" userId="S::evelyne.devos@amigo.earth::ac6e915e-dcd3-4569-b9a4-cf723fdac782" providerId="AD" clId="Web-{6B68BDEE-7BCF-9E02-7B59-7098FF7C7D0B}" dt="2025-05-21T11:40:08.418" v="142" actId="20577"/>
        <pc:sldMkLst>
          <pc:docMk/>
          <pc:sldMk cId="2536857038" sldId="383"/>
        </pc:sldMkLst>
        <pc:spChg chg="mod">
          <ac:chgData name="Evelyne  Devos" userId="S::evelyne.devos@amigo.earth::ac6e915e-dcd3-4569-b9a4-cf723fdac782" providerId="AD" clId="Web-{6B68BDEE-7BCF-9E02-7B59-7098FF7C7D0B}" dt="2025-05-21T11:40:08.418" v="142" actId="20577"/>
          <ac:spMkLst>
            <pc:docMk/>
            <pc:sldMk cId="2536857038" sldId="383"/>
            <ac:spMk id="2" creationId="{8883324C-07D1-0B70-FA87-27B694ADB9D5}"/>
          </ac:spMkLst>
        </pc:spChg>
        <pc:spChg chg="del">
          <ac:chgData name="Evelyne  Devos" userId="S::evelyne.devos@amigo.earth::ac6e915e-dcd3-4569-b9a4-cf723fdac782" providerId="AD" clId="Web-{6B68BDEE-7BCF-9E02-7B59-7098FF7C7D0B}" dt="2025-05-21T11:38:54.775" v="107"/>
          <ac:spMkLst>
            <pc:docMk/>
            <pc:sldMk cId="2536857038" sldId="383"/>
            <ac:spMk id="3" creationId="{E6D50430-8C30-B4A4-1AC2-661DF30BCAF0}"/>
          </ac:spMkLst>
        </pc:spChg>
        <pc:spChg chg="add mod">
          <ac:chgData name="Evelyne  Devos" userId="S::evelyne.devos@amigo.earth::ac6e915e-dcd3-4569-b9a4-cf723fdac782" providerId="AD" clId="Web-{6B68BDEE-7BCF-9E02-7B59-7098FF7C7D0B}" dt="2025-05-21T11:39:40.745" v="129" actId="20577"/>
          <ac:spMkLst>
            <pc:docMk/>
            <pc:sldMk cId="2536857038" sldId="383"/>
            <ac:spMk id="5" creationId="{E93BC20A-9918-6F6D-1295-2B68F7C1EFEE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15.137" v="145" actId="20577"/>
        <pc:sldMkLst>
          <pc:docMk/>
          <pc:sldMk cId="1280190943" sldId="384"/>
        </pc:sldMkLst>
        <pc:spChg chg="mod">
          <ac:chgData name="Evelyne  Devos" userId="S::evelyne.devos@amigo.earth::ac6e915e-dcd3-4569-b9a4-cf723fdac782" providerId="AD" clId="Web-{6B68BDEE-7BCF-9E02-7B59-7098FF7C7D0B}" dt="2025-05-21T11:40:15.137" v="145" actId="20577"/>
          <ac:spMkLst>
            <pc:docMk/>
            <pc:sldMk cId="1280190943" sldId="384"/>
            <ac:spMk id="2" creationId="{566929C6-0890-583E-4F3D-7E3DECA88BC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5.449" v="135" actId="20577"/>
        <pc:sldMkLst>
          <pc:docMk/>
          <pc:sldMk cId="930323011" sldId="386"/>
        </pc:sldMkLst>
        <pc:spChg chg="mod">
          <ac:chgData name="Evelyne  Devos" userId="S::evelyne.devos@amigo.earth::ac6e915e-dcd3-4569-b9a4-cf723fdac782" providerId="AD" clId="Web-{6B68BDEE-7BCF-9E02-7B59-7098FF7C7D0B}" dt="2025-05-21T11:39:55.449" v="135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22.165" v="105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?#installation-steps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github.com/OnroerendErfgoed/brdrQ/raw/refs/heads/main/dist/plugins.x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karel.dieussaert@vlaanderen.be" TargetMode="External"/><Relationship Id="rId3" Type="http://schemas.openxmlformats.org/officeDocument/2006/relationships/hyperlink" Target="https://github.com/OnroerendErfgoed/brdr" TargetMode="External"/><Relationship Id="rId7" Type="http://schemas.openxmlformats.org/officeDocument/2006/relationships/hyperlink" Target="https://github.com/OnroerendErfgoed/brdr/discussions/" TargetMode="External"/><Relationship Id="rId12" Type="http://schemas.openxmlformats.org/officeDocument/2006/relationships/image" Target="../media/image63.sv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nroerendErfgoed/brdrQ/issues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docs.athumi.eu/vip/help/grenzen-verleggen" TargetMode="External"/><Relationship Id="rId10" Type="http://schemas.openxmlformats.org/officeDocument/2006/relationships/hyperlink" Target="mailto:bavo.mannekens@athumi.eu" TargetMode="External"/><Relationship Id="rId4" Type="http://schemas.openxmlformats.org/officeDocument/2006/relationships/hyperlink" Target="https://doi.org/10.55465/SXCW6218" TargetMode="External"/><Relationship Id="rId9" Type="http://schemas.openxmlformats.org/officeDocument/2006/relationships/hyperlink" Target="mailto:evelyne.devos@athumi.e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athumi.eu/vip/help/grenzen-verleggen" TargetMode="Externa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i.org/10.55465/SXCW6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5465/SXCW6218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brdrQ</a:t>
            </a:r>
            <a:r>
              <a:rPr lang="nl-NL" dirty="0"/>
              <a:t> (G</a:t>
            </a:r>
            <a:r>
              <a:rPr lang="nl-BE" dirty="0" err="1"/>
              <a:t>renzen</a:t>
            </a:r>
            <a:r>
              <a:rPr lang="nl-BE" dirty="0"/>
              <a:t> verleggen): Een QGIS-</a:t>
            </a:r>
            <a:r>
              <a:rPr lang="nl-BE" dirty="0" err="1"/>
              <a:t>plugin</a:t>
            </a:r>
            <a:r>
              <a:rPr lang="nl-BE" dirty="0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23/05/2025</a:t>
            </a:r>
          </a:p>
        </p:txBody>
      </p:sp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B7E3-FEE3-EA9E-5A13-227F50D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6AEC2-FE3C-00BF-06CC-92E520F1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je met </a:t>
            </a:r>
            <a:r>
              <a:rPr lang="nl-NL" dirty="0" err="1"/>
              <a:t>brdr</a:t>
            </a:r>
            <a:r>
              <a:rPr lang="nl-NL" dirty="0"/>
              <a:t>(Q)?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E1C944-7A3A-FE09-0DFC-B214048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6263353"/>
          </a:xfrm>
        </p:spPr>
        <p:txBody>
          <a:bodyPr vert="horz" lIns="0" tIns="45720" rIns="0" bIns="45720" rtlCol="0" anchor="t">
            <a:normAutofit fontScale="55000" lnSpcReduction="20000"/>
          </a:bodyPr>
          <a:lstStyle/>
          <a:p>
            <a:pPr marL="287655" indent="-287655"/>
            <a:r>
              <a:rPr lang="nl-NL" dirty="0"/>
              <a:t>Algemeen/Generiek: Polygonen aligneren op referentiepolygonen</a:t>
            </a:r>
            <a:endParaRPr lang="en-US" dirty="0"/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Aligneren van geschetste data</a:t>
            </a:r>
          </a:p>
          <a:p>
            <a:pPr marL="630555" lvl="1" indent="-287655"/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 (niet-GRB)  aligneren op GRB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Actualisatie GRB-ingetekende </a:t>
            </a:r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</a:t>
            </a:r>
          </a:p>
          <a:p>
            <a:pPr marL="630555" lvl="1" indent="-287655"/>
            <a:r>
              <a:rPr lang="nl-NL" dirty="0"/>
              <a:t>Asset (versie) beheer : verschildetectie &amp; visualisatie</a:t>
            </a:r>
          </a:p>
          <a:p>
            <a:pPr marL="630555" lvl="1" indent="-287655"/>
            <a:r>
              <a:rPr lang="nl-NL" dirty="0"/>
              <a:t>…</a:t>
            </a:r>
          </a:p>
          <a:p>
            <a:pPr marL="287655" indent="-287655"/>
            <a:r>
              <a:rPr lang="nl-NL" dirty="0"/>
              <a:t>Feature-</a:t>
            </a:r>
            <a:r>
              <a:rPr lang="nl-NL" dirty="0" err="1"/>
              <a:t>by</a:t>
            </a:r>
            <a:r>
              <a:rPr lang="nl-NL" dirty="0"/>
              <a:t>-feature predicties bekijken (&amp; opslaan)</a:t>
            </a:r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Bulk-</a:t>
            </a:r>
            <a:r>
              <a:rPr lang="nl-NL" dirty="0" err="1">
                <a:latin typeface="Plus Jakarta Sans"/>
                <a:cs typeface="Plus Jakarta Sans"/>
              </a:rPr>
              <a:t>alignering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Op basis van 1 specifieke relevante afstand: (1 * algoritme)</a:t>
            </a:r>
          </a:p>
          <a:p>
            <a:pPr marL="630555" lvl="1"/>
            <a:r>
              <a:rPr lang="nl-NL" dirty="0"/>
              <a:t>Op basis van predicties (serie van relevante afstanden: (x* algoritme)</a:t>
            </a:r>
          </a:p>
          <a:p>
            <a:pPr marL="954405" lvl="2"/>
            <a:r>
              <a:rPr lang="nl-NL" dirty="0">
                <a:latin typeface="Plus Jakarta Sans"/>
                <a:cs typeface="Plus Jakarta Sans"/>
              </a:rPr>
              <a:t>Bij meerdere predicties -&gt; Keuze  BEST, ALL, ORIGINAL</a:t>
            </a:r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  (!)  ook te gebruiken binnen QGIS </a:t>
            </a:r>
            <a:r>
              <a:rPr lang="nl-NL" dirty="0" err="1">
                <a:sym typeface="Wingdings" panose="05000000000000000000" pitchFamily="2" charset="2"/>
              </a:rPr>
              <a:t>ModelBuilder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Hoe omgaan met deel dat op Openbaar Domein ligt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Uitsluiten, AS IS meenemen, aligneren op binnen/buitengrens…</a:t>
            </a:r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Resultaten bestaande uit volledige percelen al dan niet prefereren</a:t>
            </a:r>
          </a:p>
          <a:p>
            <a:pPr marL="630555" lvl="1"/>
            <a:r>
              <a:rPr lang="nl-NL" dirty="0"/>
              <a:t>ONLY_FULL, PREFER_FULL, NO_FULL</a:t>
            </a:r>
          </a:p>
          <a:p>
            <a:pPr marL="287655" indent="-287655"/>
            <a:r>
              <a:rPr lang="nl-NL" dirty="0" err="1"/>
              <a:t>Referentielaag</a:t>
            </a:r>
            <a:r>
              <a:rPr lang="nl-NL" dirty="0"/>
              <a:t> kiezen</a:t>
            </a:r>
          </a:p>
          <a:p>
            <a:pPr marL="630555" lvl="1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Gebruik maken van actuele GRB lagen: Actuele percelen, fiscale percelen, gebouwen, kunstwerken,…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Eigen (lokale)  </a:t>
            </a:r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 gebruiken</a:t>
            </a:r>
            <a:endParaRPr lang="nl-NL" dirty="0"/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Extra</a:t>
            </a:r>
          </a:p>
          <a:p>
            <a:pPr marL="630555" lvl="1" indent="-287655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Opkuisen van </a:t>
            </a:r>
            <a:r>
              <a:rPr lang="nl-NL" dirty="0" err="1">
                <a:latin typeface="Plus Jakarta Sans"/>
                <a:cs typeface="Plus Jakarta Sans"/>
              </a:rPr>
              <a:t>slivers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>
              <a:buFont typeface="Arial"/>
            </a:pPr>
            <a:r>
              <a:rPr lang="nl-NL" dirty="0" err="1">
                <a:latin typeface="Plus Jakarta Sans"/>
                <a:cs typeface="Plus Jakarta Sans"/>
              </a:rPr>
              <a:t>Alignering</a:t>
            </a:r>
            <a:r>
              <a:rPr lang="nl-NL" dirty="0">
                <a:latin typeface="Plus Jakarta Sans"/>
                <a:cs typeface="Plus Jakarta Sans"/>
              </a:rPr>
              <a:t> na </a:t>
            </a:r>
            <a:r>
              <a:rPr lang="nl-NL" dirty="0" err="1">
                <a:latin typeface="Plus Jakarta Sans"/>
                <a:cs typeface="Plus Jakarta Sans"/>
              </a:rPr>
              <a:t>herprojectie</a:t>
            </a:r>
            <a:r>
              <a:rPr lang="nl-NL" dirty="0">
                <a:latin typeface="Plus Jakarta Sans"/>
                <a:cs typeface="Plus Jakarta Sans"/>
              </a:rPr>
              <a:t> lb72-&gt; lb2008</a:t>
            </a:r>
          </a:p>
          <a:p>
            <a:pPr marL="630555" lvl="1" indent="-287655"/>
            <a:endParaRPr lang="nl-NL" dirty="0"/>
          </a:p>
          <a:p>
            <a:pPr marL="287655" indent="-287655">
              <a:buClr>
                <a:srgbClr val="210040"/>
              </a:buClr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95B360-A4E2-2367-8325-15CE0386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5" y="857732"/>
            <a:ext cx="3036706" cy="454076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B8992A-2DD0-3B04-19E8-DB6E2FE7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" y="4594973"/>
            <a:ext cx="2943303" cy="21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7" y="1601252"/>
            <a:ext cx="4242698" cy="4341332"/>
          </a:xfrm>
        </p:spPr>
        <p:txBody>
          <a:bodyPr>
            <a:normAutofit/>
          </a:bodyPr>
          <a:lstStyle/>
          <a:p>
            <a:r>
              <a:rPr lang="nl-NL" sz="1200" dirty="0"/>
              <a:t>Download project.zip:</a:t>
            </a:r>
          </a:p>
          <a:p>
            <a:pPr lvl="1"/>
            <a:r>
              <a:rPr lang="nl-NL" sz="1200" dirty="0">
                <a:hlinkClick r:id="rId2"/>
              </a:rPr>
              <a:t>https://github.com/OnroerendErfgoed/brdrQ</a:t>
            </a:r>
            <a:endParaRPr lang="nl-NL" sz="1200" dirty="0"/>
          </a:p>
          <a:p>
            <a:pPr lvl="1"/>
            <a:r>
              <a:rPr lang="nl-NL" sz="1200" dirty="0"/>
              <a:t>Folder  ‘workshop’&gt;&gt;’project.zip’</a:t>
            </a:r>
          </a:p>
          <a:p>
            <a:r>
              <a:rPr lang="nl-NL" sz="1200" dirty="0"/>
              <a:t>Unzip ‘project.zip’</a:t>
            </a:r>
          </a:p>
          <a:p>
            <a:r>
              <a:rPr lang="nl-NL" sz="1200" dirty="0"/>
              <a:t>Open QGIS-project ‘</a:t>
            </a:r>
            <a:r>
              <a:rPr lang="nl-NL" sz="1200" dirty="0" err="1"/>
              <a:t>brdr.qgz</a:t>
            </a:r>
            <a:r>
              <a:rPr lang="nl-NL" sz="1200" dirty="0"/>
              <a:t>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24F9E5E-EED8-3905-9691-2476413C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120735"/>
            <a:ext cx="3361839" cy="384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5A6EEF8-E89D-6E92-6AFD-9B02BA6F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67" y="2045046"/>
            <a:ext cx="2773834" cy="2767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82AA89-A247-BA14-CC14-163AEE24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66" y="4553291"/>
            <a:ext cx="6512201" cy="120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55FD392-49CC-259A-2801-C168D7E8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56" y="3272775"/>
            <a:ext cx="1082134" cy="312447"/>
          </a:xfrm>
          <a:prstGeom prst="rect">
            <a:avLst/>
          </a:prstGeom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8F1E4F-B879-AD6A-3DAA-B0CA0342A6BE}"/>
              </a:ext>
            </a:extLst>
          </p:cNvPr>
          <p:cNvSpPr/>
          <p:nvPr/>
        </p:nvSpPr>
        <p:spPr>
          <a:xfrm>
            <a:off x="5884333" y="2413000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B3D516D-5F92-357C-14A9-73BF7660F4F9}"/>
              </a:ext>
            </a:extLst>
          </p:cNvPr>
          <p:cNvSpPr/>
          <p:nvPr/>
        </p:nvSpPr>
        <p:spPr>
          <a:xfrm>
            <a:off x="7086599" y="4186956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CFCE51A-6100-87FB-85B6-44EE7FD1629B}"/>
              </a:ext>
            </a:extLst>
          </p:cNvPr>
          <p:cNvSpPr/>
          <p:nvPr/>
        </p:nvSpPr>
        <p:spPr>
          <a:xfrm>
            <a:off x="10642599" y="5223933"/>
            <a:ext cx="338668" cy="21166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03E-1686-A28C-1095-9E76706C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2" y="302479"/>
            <a:ext cx="3986489" cy="944430"/>
          </a:xfrm>
        </p:spPr>
        <p:txBody>
          <a:bodyPr/>
          <a:lstStyle/>
          <a:p>
            <a:r>
              <a:rPr lang="nl-NL" dirty="0"/>
              <a:t>Installatie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130DB-9A5E-3719-D89D-FDDF9932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2" y="1608384"/>
            <a:ext cx="3731650" cy="334719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nl-NL" sz="1200" dirty="0"/>
              <a:t>Open de QGIS ‘</a:t>
            </a:r>
            <a:r>
              <a:rPr lang="nl-NL" sz="1200" dirty="0" err="1"/>
              <a:t>Plugin</a:t>
            </a:r>
            <a:r>
              <a:rPr lang="nl-NL" sz="1200" dirty="0"/>
              <a:t> Manager’:</a:t>
            </a:r>
          </a:p>
          <a:p>
            <a:pPr marL="288000" lvl="1" indent="0">
              <a:buNone/>
            </a:pPr>
            <a:r>
              <a:rPr lang="nl-NL" sz="1200" dirty="0" err="1"/>
              <a:t>Plugins</a:t>
            </a:r>
            <a:r>
              <a:rPr lang="nl-NL" sz="1200" dirty="0"/>
              <a:t>&gt;&gt; Manage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Plugins</a:t>
            </a:r>
            <a:r>
              <a:rPr lang="nl-NL" sz="1200" dirty="0"/>
              <a:t>…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Ga naar ‘</a:t>
            </a:r>
            <a:r>
              <a:rPr lang="nl-NL" sz="1200" dirty="0" err="1"/>
              <a:t>Settings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Voeg een extra </a:t>
            </a:r>
            <a:r>
              <a:rPr lang="nl-NL" sz="1200" dirty="0" err="1"/>
              <a:t>plugin-repository</a:t>
            </a:r>
            <a:r>
              <a:rPr lang="nl-NL" sz="1200" dirty="0"/>
              <a:t> toe:</a:t>
            </a:r>
          </a:p>
          <a:p>
            <a:pPr marL="288000" lvl="1" indent="0">
              <a:buNone/>
            </a:pPr>
            <a:r>
              <a:rPr lang="nl-NL" sz="1200" dirty="0">
                <a:hlinkClick r:id="rId2"/>
              </a:rPr>
              <a:t>https://github.com/OnroerendErfgoed/brdrQ/raw/refs/heads/main/dist/plugins.xml</a:t>
            </a:r>
            <a:r>
              <a:rPr lang="nl-NL" sz="1200" dirty="0"/>
              <a:t> </a:t>
            </a:r>
          </a:p>
          <a:p>
            <a:pPr>
              <a:buFont typeface="+mj-lt"/>
              <a:buAutoNum type="arabicPeriod"/>
            </a:pPr>
            <a:r>
              <a:rPr lang="nl-NL" sz="1200" dirty="0" err="1"/>
              <a:t>brdrQ</a:t>
            </a:r>
            <a:r>
              <a:rPr lang="nl-NL" sz="1200" dirty="0"/>
              <a:t> wordt beschikbaar in </a:t>
            </a:r>
            <a:r>
              <a:rPr lang="nl-NL" sz="1200" dirty="0" err="1"/>
              <a:t>plugin</a:t>
            </a:r>
            <a:r>
              <a:rPr lang="nl-NL" sz="1200" dirty="0"/>
              <a:t>-lijst:</a:t>
            </a:r>
          </a:p>
          <a:p>
            <a:pPr marL="288000" lvl="1" indent="0">
              <a:buNone/>
            </a:pPr>
            <a:r>
              <a:rPr lang="nl-NL" sz="1200" dirty="0"/>
              <a:t>Kies ‘</a:t>
            </a:r>
            <a:r>
              <a:rPr lang="nl-NL" sz="1200" dirty="0" err="1"/>
              <a:t>brdrQ</a:t>
            </a:r>
            <a:r>
              <a:rPr lang="nl-NL" sz="1200" dirty="0"/>
              <a:t>’ en klik op ‘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(Indien errorboodschap na installatie </a:t>
            </a:r>
            <a:r>
              <a:rPr lang="nl-NL" sz="1200" dirty="0" err="1"/>
              <a:t>brdrQ</a:t>
            </a:r>
            <a:r>
              <a:rPr lang="nl-NL" sz="1200" dirty="0"/>
              <a:t>)</a:t>
            </a:r>
          </a:p>
          <a:p>
            <a:pPr marL="288000" lvl="1" indent="0">
              <a:buNone/>
            </a:pPr>
            <a:r>
              <a:rPr lang="nl-NL" sz="1200" dirty="0"/>
              <a:t>Herstart ‘QGIS’</a:t>
            </a:r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48442C-F3D6-67DF-EDD5-AB1F13EB387B}"/>
              </a:ext>
            </a:extLst>
          </p:cNvPr>
          <p:cNvSpPr txBox="1"/>
          <p:nvPr/>
        </p:nvSpPr>
        <p:spPr>
          <a:xfrm>
            <a:off x="119292" y="6048577"/>
            <a:ext cx="428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200" i="1" dirty="0"/>
              <a:t>installatiehandleiding op: </a:t>
            </a:r>
          </a:p>
          <a:p>
            <a:pPr marL="0" indent="0">
              <a:buNone/>
            </a:pPr>
            <a:r>
              <a:rPr lang="nl-BE" sz="1200" i="1" dirty="0">
                <a:hlinkClick r:id="rId3"/>
              </a:rPr>
              <a:t>https://github.com/OnroerendErfgoed/brdrQ?#installation-steps</a:t>
            </a:r>
            <a:r>
              <a:rPr lang="nl-BE" sz="1200" i="1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AAAAC7-1DB7-E118-AEB6-E67EA05E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172509"/>
            <a:ext cx="4243714" cy="196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24BDF8-3641-F38F-270F-DAFF0EAD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45" y="1508760"/>
            <a:ext cx="4532196" cy="24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818A80D-CC1D-5ACC-A884-ECF45D6CE2C7}"/>
              </a:ext>
            </a:extLst>
          </p:cNvPr>
          <p:cNvSpPr txBox="1"/>
          <p:nvPr/>
        </p:nvSpPr>
        <p:spPr>
          <a:xfrm>
            <a:off x="440740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  <a:endParaRPr lang="nl-BE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52CF995-E401-3F0D-BBB2-01610773F88C}"/>
              </a:ext>
            </a:extLst>
          </p:cNvPr>
          <p:cNvSpPr txBox="1"/>
          <p:nvPr/>
        </p:nvSpPr>
        <p:spPr>
          <a:xfrm>
            <a:off x="7029459" y="229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2</a:t>
            </a:r>
            <a:endParaRPr lang="nl-BE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EE2B409-3D9C-6C6E-E05E-962E562EF2E5}"/>
              </a:ext>
            </a:extLst>
          </p:cNvPr>
          <p:cNvSpPr txBox="1"/>
          <p:nvPr/>
        </p:nvSpPr>
        <p:spPr>
          <a:xfrm>
            <a:off x="4439870" y="370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3</a:t>
            </a:r>
            <a:endParaRPr lang="nl-BE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82E6086-9182-0DA2-07BA-0B9D4B60CACE}"/>
              </a:ext>
            </a:extLst>
          </p:cNvPr>
          <p:cNvSpPr txBox="1"/>
          <p:nvPr/>
        </p:nvSpPr>
        <p:spPr>
          <a:xfrm>
            <a:off x="7784594" y="5714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4</a:t>
            </a:r>
            <a:endParaRPr lang="nl-BE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F1533F-8967-ADD9-5BCD-9E0227CC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3704124"/>
            <a:ext cx="3762058" cy="164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D51E0F-0036-13BE-6E1F-C31A83112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008" y="4435774"/>
            <a:ext cx="3923928" cy="23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3A187-C6FD-9738-36DD-776A0334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1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Onroerend Erfgoed 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110C-ED00-8CBC-B6C8-1A64EA55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Beschermd object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( maar niet-actueel)</a:t>
            </a:r>
          </a:p>
          <a:p>
            <a:pPr marL="630555" lvl="1"/>
            <a:r>
              <a:rPr lang="nl-NL" dirty="0"/>
              <a:t>Uitsnijding – klein deel is niet beschermd</a:t>
            </a:r>
          </a:p>
          <a:p>
            <a:pPr marL="287655" indent="-287655"/>
            <a:r>
              <a:rPr lang="nl-NL" dirty="0"/>
              <a:t>Gewenst</a:t>
            </a:r>
          </a:p>
          <a:p>
            <a:pPr marL="630555" lvl="1"/>
            <a:r>
              <a:rPr lang="nl-NL" dirty="0"/>
              <a:t>Geometrie geactualiseerd naar actuele GRB-perceel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Uitsnijding behouden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/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SNAP_ALL_SIDE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352647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0F5-5936-5D8C-F3A6-EAB9D900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EBD3-472F-E9B5-BCE7-3BDDA40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2</a:t>
            </a:r>
            <a:r>
              <a:rPr lang="nl-NL" dirty="0"/>
              <a:t> </a:t>
            </a:r>
            <a:br>
              <a:rPr lang="nl-NL" dirty="0"/>
            </a:br>
            <a:r>
              <a:rPr lang="nl-NL"/>
              <a:t>Vervuilde locatie</a:t>
            </a:r>
            <a:r>
              <a:rPr lang="nl-NL" dirty="0"/>
              <a:t>, deels op Openbaar Domein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0917DD-ABC1-D81B-BEF1-FF99AC8E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73321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niet ingetekend op GRB</a:t>
            </a:r>
          </a:p>
          <a:p>
            <a:pPr marL="630555" lvl="1"/>
            <a:r>
              <a:rPr lang="nl-NL" dirty="0"/>
              <a:t>Overlapt meerdere percelen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Deels op Openbaar Domein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Afgestemd op actuele perceelsgrenzen</a:t>
            </a:r>
          </a:p>
          <a:p>
            <a:pPr marL="630555" lvl="1"/>
            <a:r>
              <a:rPr lang="nl-NL" dirty="0"/>
              <a:t>Alle delen op Openbaar Domein behouden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</a:t>
            </a:r>
            <a:r>
              <a:rPr lang="nl-NL" dirty="0">
                <a:latin typeface="Plus Jakarta Sans"/>
                <a:cs typeface="Plus Jakarta Sans"/>
              </a:rPr>
              <a:t> - </a:t>
            </a:r>
            <a:r>
              <a:rPr lang="nl-NL" dirty="0" err="1">
                <a:latin typeface="Plus Jakarta Sans"/>
                <a:cs typeface="Plus Jakarta Sans"/>
              </a:rPr>
              <a:t>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AS_IS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9303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74E25-1F2D-E061-3EF3-23B09036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3</a:t>
            </a:r>
            <a:br>
              <a:rPr lang="nl-NL" dirty="0"/>
            </a:br>
            <a:r>
              <a:rPr lang="nl-NL" dirty="0"/>
              <a:t>Aanvraag omgevingsvergunning, ingetekend door burger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2DAE00-8D52-7F11-9BB0-9D4198D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01297"/>
            <a:ext cx="7220902" cy="582613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(ruw) ingetekend door burger in UI</a:t>
            </a:r>
          </a:p>
          <a:p>
            <a:pPr marL="630555" lvl="1"/>
            <a:r>
              <a:rPr lang="nl-NL" dirty="0"/>
              <a:t>Verkaveling: Perceelsgrenzen nog niet aanwezig in UI bij intekenen aanvraag</a:t>
            </a:r>
          </a:p>
          <a:p>
            <a:pPr marL="630555" lvl="1"/>
            <a:r>
              <a:rPr lang="nl-NL" dirty="0"/>
              <a:t>Aanvraag voor geheel 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Aanvraag voor privé domein </a:t>
            </a:r>
            <a: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  <a:t> (geen openbaar domein)</a:t>
            </a:r>
            <a:b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</a:br>
            <a:endParaRPr lang="nl-NL" dirty="0"/>
          </a:p>
          <a:p>
            <a:pPr marL="287655" indent="-287655"/>
            <a:r>
              <a:rPr lang="nl-NL" dirty="0">
                <a:sym typeface="Wingdings" panose="05000000000000000000" pitchFamily="2" charset="2"/>
              </a:rPr>
              <a:t>Gewenst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Geometrie afstemmen op actuele perceelsgrenzen van zodra de verkavelde percelen beschikbaar zijn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Geen Openbaar Domein</a:t>
            </a:r>
            <a:endParaRPr lang="nl-NL" dirty="0"/>
          </a:p>
          <a:p>
            <a:pPr marL="630555" lvl="1"/>
            <a:endParaRPr lang="nl-NL" dirty="0"/>
          </a:p>
          <a:p>
            <a:pPr marL="287655" indent="-287655"/>
            <a:r>
              <a:rPr lang="nl-NL" dirty="0" err="1">
                <a:sym typeface="Wingdings" panose="05000000000000000000" pitchFamily="2" charset="2"/>
              </a:rPr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EXCLUDE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183311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89D01-679A-D0DA-66C3-F9795900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4</a:t>
            </a:r>
            <a:br>
              <a:rPr lang="nl-NL" dirty="0"/>
            </a:br>
            <a:r>
              <a:rPr lang="nl-NL" dirty="0"/>
              <a:t>Versie-beheer bij meerdere geometrie-varianten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main</a:t>
            </a:r>
            <a:r>
              <a:rPr lang="nl-NL" dirty="0"/>
              <a:t> (v1), v2,…): </a:t>
            </a:r>
            <a:br>
              <a:rPr lang="nl-NL" dirty="0"/>
            </a:br>
            <a:r>
              <a:rPr lang="nl-NL" dirty="0"/>
              <a:t>verschildetectie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1C00EC-E782-4728-F9F1-90986E0E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Organisatie gebruikt geometrie binnen meerdere systemen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Conflicten in versie van 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Overzicht van verschillen tussen de versies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Afstemming van v2 op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lokale laag met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</a:t>
            </a:r>
            <a:r>
              <a:rPr lang="nl-NL" dirty="0" err="1">
                <a:latin typeface="Plus Jakarta Sans"/>
                <a:cs typeface="Plus Jakarta Sans"/>
              </a:rPr>
              <a:t>geometries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r>
              <a:rPr lang="nl-NL" dirty="0">
                <a:latin typeface="Plus Jakarta Sans"/>
                <a:cs typeface="Plus Jakarta Sans"/>
              </a:rPr>
              <a:t>:  EXCLUDE</a:t>
            </a: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r>
              <a:rPr lang="nl-NL" dirty="0">
                <a:latin typeface="Plus Jakarta Sans"/>
                <a:cs typeface="Plus Jakarta Sans"/>
              </a:rPr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390925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324C-07D1-0B70-FA87-27B694AD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5</a:t>
            </a:r>
            <a:br>
              <a:rPr lang="nl-NL" dirty="0"/>
            </a:br>
            <a:r>
              <a:rPr lang="nl-NL" dirty="0"/>
              <a:t>Bulk-verwerking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93BC20A-9918-6F6D-1295-2B68F7C1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Set van dossiers met geometrie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in 2022, niet meer actueel</a:t>
            </a: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Geactualiseerde geometrieën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Volledige percelen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r>
              <a:rPr lang="nl-NL" dirty="0">
                <a:latin typeface="Plus Jakarta Sans"/>
                <a:cs typeface="Plus Jakarta Sans"/>
              </a:rPr>
              <a:t> voor GRB </a:t>
            </a:r>
            <a:r>
              <a:rPr lang="nl-NL" dirty="0" err="1">
                <a:latin typeface="Plus Jakarta Sans"/>
                <a:cs typeface="Plus Jakarta Sans"/>
              </a:rPr>
              <a:t>Updater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actuele percelen (ADP)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PREDICTION_STRATEGY: BEST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FULL_STRATEGY: ONLY_FULL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E6A9ED-7E1E-B716-2E57-E486CE51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3" y="1954276"/>
            <a:ext cx="4096708" cy="3630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685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929C6-0890-583E-4F3D-7E3DECA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6</a:t>
            </a:r>
            <a:br>
              <a:rPr lang="nl-NL" dirty="0"/>
            </a:br>
            <a:r>
              <a:rPr lang="nl-NL" dirty="0"/>
              <a:t>QGIS </a:t>
            </a:r>
            <a:r>
              <a:rPr lang="nl-NL" dirty="0" err="1"/>
              <a:t>ModelBuilder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462335-5EFA-5BFE-20C7-91CB157C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9" y="2778438"/>
            <a:ext cx="6463610" cy="3398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E41DEB-F1E2-888E-BAE7-DC7D34F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97" y="2250011"/>
            <a:ext cx="4232387" cy="445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AAC4A-C19E-B8C5-0005-35F7040B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9" y="5775835"/>
            <a:ext cx="1686160" cy="295316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E8C695AF-B145-A62C-099C-A77B4808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680936"/>
            <a:ext cx="7324691" cy="106473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sz="1600" dirty="0" err="1">
                <a:latin typeface="Plus Jakarta Sans"/>
                <a:cs typeface="Plus Jakarta Sans"/>
              </a:rPr>
              <a:t>brdQ</a:t>
            </a:r>
            <a:r>
              <a:rPr lang="nl-NL" sz="1600" dirty="0">
                <a:latin typeface="Plus Jakarta Sans"/>
                <a:cs typeface="Plus Jakarta Sans"/>
              </a:rPr>
              <a:t>-processing tools te  gebruiken binnen eigen QGIS Model (flow)</a:t>
            </a:r>
          </a:p>
          <a:p>
            <a:pPr marL="630555" lvl="1" indent="-287655"/>
            <a:r>
              <a:rPr lang="nl-NL" sz="1200" dirty="0" err="1">
                <a:latin typeface="Plus Jakarta Sans"/>
                <a:cs typeface="Plus Jakarta Sans"/>
              </a:rPr>
              <a:t>Bvb</a:t>
            </a:r>
            <a:r>
              <a:rPr lang="nl-NL" sz="1200" dirty="0">
                <a:latin typeface="Plus Jakarta Sans"/>
                <a:cs typeface="Plus Jakarta Sans"/>
              </a:rPr>
              <a:t> output van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 GRB </a:t>
            </a:r>
            <a:r>
              <a:rPr lang="nl-NL" sz="1200" dirty="0" err="1">
                <a:latin typeface="Plus Jakarta Sans"/>
                <a:cs typeface="Plus Jakarta Sans"/>
              </a:rPr>
              <a:t>Updater</a:t>
            </a:r>
            <a:r>
              <a:rPr lang="nl-NL" sz="1200" dirty="0">
                <a:latin typeface="Plus Jakarta Sans"/>
                <a:cs typeface="Plus Jakarta Sans"/>
              </a:rPr>
              <a:t> opsplitsen in meerdere lagen:  OK, te controleren,…</a:t>
            </a:r>
            <a:endParaRPr lang="en-US" dirty="0">
              <a:latin typeface="Plus Jakarta Sans"/>
              <a:cs typeface="Plus Jakarta Sans"/>
            </a:endParaRPr>
          </a:p>
          <a:p>
            <a:pPr marL="0" indent="0">
              <a:buNone/>
            </a:pPr>
            <a:endParaRPr lang="en-US" dirty="0">
              <a:latin typeface="Plus Jakarta Sans"/>
              <a:cs typeface="Plus Jakarta San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F5E3E2-70B0-CF9F-E679-D0194EF26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607" y="1594634"/>
            <a:ext cx="2575783" cy="655377"/>
          </a:xfrm>
          <a:prstGeom prst="rect">
            <a:avLst/>
          </a:prstGeom>
        </p:spPr>
      </p:pic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CCA814AF-DDD8-86DB-F29C-47538CFF47AC}"/>
              </a:ext>
            </a:extLst>
          </p:cNvPr>
          <p:cNvSpPr/>
          <p:nvPr/>
        </p:nvSpPr>
        <p:spPr>
          <a:xfrm>
            <a:off x="2002729" y="3599234"/>
            <a:ext cx="1966156" cy="85603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66059836-ABD7-AB2A-9E5A-6ED39DE8A031}"/>
              </a:ext>
            </a:extLst>
          </p:cNvPr>
          <p:cNvSpPr/>
          <p:nvPr/>
        </p:nvSpPr>
        <p:spPr>
          <a:xfrm rot="2688606">
            <a:off x="4349227" y="2103844"/>
            <a:ext cx="601506" cy="15015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019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2099-7A14-0824-F16D-6AD7BE1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6E28B6-AC5B-3034-7C38-475810B4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269270"/>
          </a:xfrm>
        </p:spPr>
        <p:txBody>
          <a:bodyPr/>
          <a:lstStyle/>
          <a:p>
            <a:r>
              <a:rPr lang="nl-NL" dirty="0"/>
              <a:t>Optimalisatie code</a:t>
            </a:r>
          </a:p>
          <a:p>
            <a:pPr lvl="1"/>
            <a:r>
              <a:rPr lang="nl-NL" dirty="0"/>
              <a:t>Bugs</a:t>
            </a:r>
          </a:p>
          <a:p>
            <a:pPr lvl="1"/>
            <a:r>
              <a:rPr lang="nl-NL" dirty="0"/>
              <a:t>User feedback</a:t>
            </a:r>
          </a:p>
          <a:p>
            <a:r>
              <a:rPr lang="nl-NL" dirty="0"/>
              <a:t>Nu enkel voor polygonen</a:t>
            </a:r>
          </a:p>
          <a:p>
            <a:pPr lvl="1"/>
            <a:r>
              <a:rPr lang="nl-NL" dirty="0" err="1"/>
              <a:t>Brdr</a:t>
            </a:r>
            <a:r>
              <a:rPr lang="nl-NL" dirty="0"/>
              <a:t>(Q) ook uitbreiden voor </a:t>
            </a:r>
            <a:r>
              <a:rPr lang="nl-NL" dirty="0" err="1"/>
              <a:t>alignering</a:t>
            </a:r>
            <a:r>
              <a:rPr lang="nl-NL" dirty="0"/>
              <a:t> punt- en lijn-objecten</a:t>
            </a:r>
          </a:p>
          <a:p>
            <a:r>
              <a:rPr lang="nl-NL" dirty="0"/>
              <a:t>User-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System-</a:t>
            </a:r>
            <a:r>
              <a:rPr lang="nl-NL" dirty="0" err="1">
                <a:sym typeface="Wingdings" panose="05000000000000000000" pitchFamily="2" charset="2"/>
              </a:rPr>
              <a:t>driven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brdrQ</a:t>
            </a:r>
            <a:r>
              <a:rPr lang="nl-NL" dirty="0">
                <a:sym typeface="Wingdings" panose="05000000000000000000" pitchFamily="2" charset="2"/>
              </a:rPr>
              <a:t> vooral gebaseerd op manueel gebruik (visualisatie, </a:t>
            </a:r>
            <a:r>
              <a:rPr lang="nl-NL" dirty="0" err="1">
                <a:sym typeface="Wingdings" panose="05000000000000000000" pitchFamily="2" charset="2"/>
              </a:rPr>
              <a:t>verwerking,beslissing</a:t>
            </a:r>
            <a:r>
              <a:rPr lang="nl-NL" dirty="0">
                <a:sym typeface="Wingdings" panose="05000000000000000000" pitchFamily="2" charset="2"/>
              </a:rPr>
              <a:t>,…)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</a:t>
            </a:r>
            <a:r>
              <a:rPr lang="nl-NL" dirty="0">
                <a:sym typeface="Wingdings" panose="05000000000000000000" pitchFamily="2" charset="2"/>
              </a:rPr>
              <a:t> (python)  </a:t>
            </a:r>
            <a:r>
              <a:rPr lang="nl-NL" dirty="0" err="1">
                <a:sym typeface="Wingdings" panose="05000000000000000000" pitchFamily="2" charset="2"/>
              </a:rPr>
              <a:t>integreerbaar</a:t>
            </a:r>
            <a:r>
              <a:rPr lang="nl-NL" dirty="0">
                <a:sym typeface="Wingdings" panose="05000000000000000000" pitchFamily="2" charset="2"/>
              </a:rPr>
              <a:t> in backend-systemen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Uitwerken model ter ondersteuning predictie-keuze</a:t>
            </a:r>
            <a:r>
              <a:rPr lang="nl-BE" dirty="0">
                <a:sym typeface="Wingdings" panose="05000000000000000000" pitchFamily="2" charset="2"/>
              </a:rPr>
              <a:t> (</a:t>
            </a:r>
            <a:r>
              <a:rPr lang="nl-BE" dirty="0" err="1">
                <a:sym typeface="Wingdings" panose="05000000000000000000" pitchFamily="2" charset="2"/>
              </a:rPr>
              <a:t>decision</a:t>
            </a:r>
            <a:r>
              <a:rPr lang="nl-BE" dirty="0">
                <a:sym typeface="Wingdings" panose="05000000000000000000" pitchFamily="2" charset="2"/>
              </a:rPr>
              <a:t> support)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81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4A4BE-F96A-EB82-113C-50A3EA4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797" y="1388661"/>
            <a:ext cx="6401541" cy="4916115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Waarom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>
                <a:latin typeface="Plus Jakarta Sans"/>
                <a:cs typeface="Plus Jakarta Sans"/>
              </a:rPr>
              <a:t>Wat is </a:t>
            </a:r>
            <a:r>
              <a:rPr lang="en-US" dirty="0" err="1">
                <a:latin typeface="Plus Jakarta Sans"/>
                <a:cs typeface="Plus Jakarta Sans"/>
              </a:rPr>
              <a:t>brdr</a:t>
            </a:r>
            <a:r>
              <a:rPr lang="en-US" dirty="0">
                <a:latin typeface="Plus Jakarta Sans"/>
                <a:cs typeface="Plus Jakarta Sans"/>
              </a:rPr>
              <a:t> &amp; </a:t>
            </a:r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 in </a:t>
            </a:r>
            <a:r>
              <a:rPr lang="en-US" dirty="0" err="1">
                <a:latin typeface="Plus Jakarta Sans"/>
                <a:cs typeface="Plus Jakarta Sans"/>
              </a:rPr>
              <a:t>actie</a:t>
            </a:r>
            <a:endParaRPr lang="en-US" dirty="0"/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Toekomst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DE0331-6636-A9B9-592E-76341A05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7" y="1039009"/>
            <a:ext cx="3716629" cy="5151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B955966-64D7-9A44-EF90-D78FBA51E9F2}"/>
              </a:ext>
            </a:extLst>
          </p:cNvPr>
          <p:cNvSpPr txBox="1"/>
          <p:nvPr/>
        </p:nvSpPr>
        <p:spPr>
          <a:xfrm>
            <a:off x="7614764" y="120902"/>
            <a:ext cx="4441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BE" dirty="0"/>
          </a:p>
          <a:p>
            <a:r>
              <a:rPr lang="nl-BE" dirty="0">
                <a:hlinkClick r:id="rId3"/>
              </a:rPr>
              <a:t>https://github.com/OnroerendErfgoed/brdrQ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291166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Wil je zelf aan de slag?</a:t>
            </a:r>
            <a:endParaRPr lang="en-US" dirty="0"/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QGIS – </a:t>
            </a:r>
            <a:r>
              <a:rPr lang="nl-NL" sz="1200" dirty="0" err="1">
                <a:latin typeface="Plus Jakarta Sans"/>
                <a:cs typeface="Plus Jakarta Sans"/>
              </a:rPr>
              <a:t>plugin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: 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https://github.com/OnroerendErfgoed/brdrQ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Python package ‘</a:t>
            </a:r>
            <a:r>
              <a:rPr lang="nl-NL" sz="1200" dirty="0" err="1">
                <a:latin typeface="Plus Jakarta Sans"/>
                <a:cs typeface="Plus Jakarta Sans"/>
              </a:rPr>
              <a:t>brdr</a:t>
            </a:r>
            <a:r>
              <a:rPr lang="nl-NL" sz="1200" dirty="0">
                <a:latin typeface="Plus Jakarta Sans"/>
                <a:cs typeface="Plus Jakarta Sans"/>
              </a:rPr>
              <a:t>’: </a:t>
            </a:r>
            <a:r>
              <a:rPr lang="nl-NL" sz="1200" dirty="0">
                <a:latin typeface="Plus Jakarta Sans"/>
                <a:cs typeface="Plus Jakarta Sans"/>
                <a:hlinkClick r:id="rId3"/>
              </a:rPr>
              <a:t>https://github.com/OnroerendErfgoed/brdr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Publicatie (achtergrond) : 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https://doi.org/10.55465/SXCW6218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Projectpagina: </a:t>
            </a:r>
            <a:r>
              <a:rPr lang="nl-BE" sz="1200" dirty="0">
                <a:solidFill>
                  <a:srgbClr val="448AD1"/>
                </a:solidFill>
                <a:hlinkClick r:id="rId5" tooltip="https://docs.athumi.eu/vip/help/grenzen-verlegg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https://docs.athumi.eu/vip/help/grenzen-verleggen</a:t>
            </a:r>
            <a:r>
              <a:rPr lang="nl-BE" sz="1200" dirty="0">
                <a:solidFill>
                  <a:srgbClr val="448AD1"/>
                </a:solidFill>
              </a:rPr>
              <a:t> </a:t>
            </a:r>
            <a:br>
              <a:rPr lang="nl-NL" sz="1300" dirty="0">
                <a:latin typeface="Plus Jakarta Sans"/>
                <a:cs typeface="Plus Jakarta Sans"/>
              </a:rPr>
            </a:br>
            <a:endParaRPr lang="nl-NL" sz="130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Heb je ideeën voor verbeteringen of gooit een bug roet in het eten?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Bug? 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  <a:sym typeface="Wingdings" panose="05000000000000000000" pitchFamily="2" charset="2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6"/>
              </a:rPr>
              <a:t>https://github.com/OnroerendErfgoed/brdrQ/issues</a:t>
            </a:r>
            <a:endParaRPr lang="nl-NL" sz="1200" dirty="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Idee?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</a:rPr>
              <a:t>  </a:t>
            </a:r>
            <a:r>
              <a:rPr lang="nl-NL" sz="1200" dirty="0" err="1">
                <a:latin typeface="Plus Jakarta Sans"/>
                <a:cs typeface="Plus Jakarta Sans"/>
              </a:rPr>
              <a:t>discussion</a:t>
            </a:r>
            <a:r>
              <a:rPr lang="nl-NL" sz="1200" dirty="0">
                <a:latin typeface="Plus Jakarta Sans"/>
                <a:cs typeface="Plus Jakarta Sans"/>
              </a:rPr>
              <a:t> forum:</a:t>
            </a:r>
            <a:r>
              <a:rPr lang="nl-NL" sz="1200" b="1" dirty="0">
                <a:latin typeface="Plus Jakarta Sans"/>
                <a:cs typeface="Plus Jakarta Sans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7"/>
              </a:rPr>
              <a:t>https://github.com/OnroerendErfgoed/brdr/discussions/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br>
              <a:rPr lang="nl-NL" sz="1200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sz="2000" dirty="0">
                <a:latin typeface="Plus Jakarta Sans"/>
                <a:cs typeface="Plus Jakarta Sans"/>
              </a:rPr>
              <a:t>Nog vragen, bedenkingen... </a:t>
            </a:r>
            <a:br>
              <a:rPr lang="nl-NL" sz="2000" dirty="0">
                <a:latin typeface="Plus Jakarta Sans"/>
                <a:cs typeface="Plus Jakarta Sans"/>
              </a:rPr>
            </a:br>
            <a:r>
              <a:rPr lang="nl-NL" sz="2000" dirty="0">
                <a:latin typeface="Plus Jakarta Sans"/>
                <a:cs typeface="Plus Jakarta Sans"/>
              </a:rPr>
              <a:t>Wij maken graag tijd voor een (virtuele)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,Sans-Serif"/>
            </a:pPr>
            <a:r>
              <a:rPr lang="nl-NL" dirty="0">
                <a:latin typeface="Plus Jakarta Sans"/>
                <a:cs typeface="Plus Jakarta Sans"/>
              </a:rPr>
              <a:t>Je kan ons bereiken via</a:t>
            </a:r>
            <a:endParaRPr lang="en-US" b="0" dirty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 dirty="0">
                <a:hlinkClick r:id="rId8"/>
              </a:rPr>
              <a:t>karel.dieussaert@vlaanderen.be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hlinkClick r:id="rId9"/>
              </a:rPr>
              <a:t>evelyne.devos@athumi.eu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latin typeface="Plus Jakarta Sans"/>
                <a:cs typeface="Plus Jakarta Sans"/>
                <a:hlinkClick r:id="rId10"/>
              </a:rPr>
              <a:t>bavo.mannekens@athumi.eu</a:t>
            </a:r>
            <a:br>
              <a:rPr lang="nl-NL" sz="1500" dirty="0"/>
            </a:br>
            <a:endParaRPr lang="nl-NL" dirty="0"/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b="1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F61ADC-FB49-9DC7-E5E0-8FEFCF892EFA}"/>
              </a:ext>
            </a:extLst>
          </p:cNvPr>
          <p:cNvSpPr/>
          <p:nvPr/>
        </p:nvSpPr>
        <p:spPr>
          <a:xfrm>
            <a:off x="2893855" y="3370232"/>
            <a:ext cx="673449" cy="3335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offie met effen opvulling">
            <a:extLst>
              <a:ext uri="{FF2B5EF4-FFF2-40B4-BE49-F238E27FC236}">
                <a16:creationId xmlns:a16="http://schemas.microsoft.com/office/drawing/2014/main" id="{1AEFCBBC-6C1C-0F99-4A02-79BE34DCC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1972" y="3664897"/>
            <a:ext cx="852937" cy="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9960-30D1-AD23-96E0-516D07F6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0DD052-D2CB-5E43-7791-7F8D99D0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25" y="3333847"/>
            <a:ext cx="7220902" cy="3335973"/>
          </a:xfr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Vastgoedinlichtingen voor Overdracht (VVO) :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Gestandaardiseerde data-uitwisseling mogelijk maken in kader van overdracht/langdurige huur </a:t>
            </a: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Bevraging op basis van geometrie</a:t>
            </a:r>
            <a:r>
              <a:rPr lang="nl-NL" b="0" dirty="0">
                <a:latin typeface="Plus Jakarta Sans"/>
                <a:cs typeface="Plus Jakarta Sans"/>
              </a:rPr>
              <a:t>: 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Haalt voor een geometrie (perceel/openbaar domein) data op bij centrale (V.O.) en lokale bronnen (S &amp; G)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1" u="sng" dirty="0">
                <a:latin typeface="Plus Jakarta Sans"/>
                <a:cs typeface="Plus Jakarta Sans"/>
              </a:rPr>
              <a:t>Correcte geometrie is cruciaal!</a:t>
            </a:r>
          </a:p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Geen alleenstaande vraag vanuit VVO, aandachtspunt bij alle databeheerders van </a:t>
            </a:r>
            <a:r>
              <a:rPr lang="nl-NL" b="0" dirty="0" err="1">
                <a:latin typeface="Plus Jakarta Sans"/>
                <a:cs typeface="Plus Jakarta Sans"/>
              </a:rPr>
              <a:t>geodata</a:t>
            </a:r>
            <a:endParaRPr lang="nl-NL" b="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b="0" i="1" dirty="0">
                <a:latin typeface="Plus Jakarta Sans"/>
                <a:cs typeface="Plus Jakarta Sans"/>
              </a:rPr>
              <a:t>Kwaliteit/actualiteit van de </a:t>
            </a:r>
            <a:r>
              <a:rPr lang="nl-NL" b="0" i="1" dirty="0" err="1">
                <a:latin typeface="Plus Jakarta Sans"/>
                <a:cs typeface="Plus Jakarta Sans"/>
              </a:rPr>
              <a:t>geodata</a:t>
            </a:r>
            <a:r>
              <a:rPr lang="nl-NL" b="0" i="1" dirty="0">
                <a:latin typeface="Plus Jakarta Sans"/>
                <a:cs typeface="Plus Jakarta Sans"/>
              </a:rPr>
              <a:t> garanderen is arbeidsintensief</a:t>
            </a:r>
          </a:p>
          <a:p>
            <a:pPr marL="0" indent="0">
              <a:buClr>
                <a:srgbClr val="210040"/>
              </a:buClr>
              <a:buNone/>
            </a:pPr>
            <a:endParaRPr lang="nl-NL" i="1" dirty="0">
              <a:latin typeface="Plus Jakarta Sans"/>
              <a:cs typeface="Plus Jakarta Sans"/>
              <a:sym typeface="Wingdings" panose="05000000000000000000" pitchFamily="2" charset="2"/>
            </a:endParaRPr>
          </a:p>
          <a:p>
            <a:pPr marL="0" indent="0">
              <a:buClr>
                <a:srgbClr val="210040"/>
              </a:buClr>
              <a:buNone/>
            </a:pPr>
            <a:r>
              <a:rPr lang="nl-NL" i="1" dirty="0">
                <a:latin typeface="Plus Jakarta Sans"/>
                <a:cs typeface="Plus Jakarta Sans"/>
                <a:sym typeface="Wingdings" panose="05000000000000000000" pitchFamily="2" charset="2"/>
              </a:rPr>
              <a:t>	                                   </a:t>
            </a:r>
            <a:r>
              <a:rPr lang="nl-NL" i="1" dirty="0">
                <a:latin typeface="Plus Jakarta Sans"/>
                <a:cs typeface="Plus Jakarta Sans"/>
              </a:rPr>
              <a:t>Kwaliteitsverbeteringstraject</a:t>
            </a:r>
            <a:endParaRPr lang="nl-NL" b="0" i="1" dirty="0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70651A3-5669-62FA-9E1E-26466D3CA11A}"/>
              </a:ext>
            </a:extLst>
          </p:cNvPr>
          <p:cNvSpPr/>
          <p:nvPr/>
        </p:nvSpPr>
        <p:spPr>
          <a:xfrm rot="5400000">
            <a:off x="7713604" y="5959963"/>
            <a:ext cx="416358" cy="4060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87CC94A-DE74-442E-3D5B-650949E0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21" y="188180"/>
            <a:ext cx="6352873" cy="27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34D18-9DE7-92DF-A877-B23E54312C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25" y="1297800"/>
            <a:ext cx="3419901" cy="25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831E5B-FE96-EC54-5701-E602AE75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" y="3718538"/>
            <a:ext cx="2272944" cy="13292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E0EF3EC6-EEC8-96A0-BF61-FBD623AD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15"/>
          <a:stretch/>
        </p:blipFill>
        <p:spPr>
          <a:xfrm>
            <a:off x="1619380" y="4166237"/>
            <a:ext cx="2047745" cy="1908265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BC23BD8F-DED1-96F0-A2F2-5AA3D810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30" y="5954826"/>
            <a:ext cx="2914650" cy="4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3049C475-F41E-DB55-A2E2-DDF1097F7199}"/>
              </a:ext>
            </a:extLst>
          </p:cNvPr>
          <p:cNvSpPr/>
          <p:nvPr/>
        </p:nvSpPr>
        <p:spPr>
          <a:xfrm>
            <a:off x="4512752" y="4892162"/>
            <a:ext cx="2060437" cy="977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783EC8E-AEEB-2AA1-73CE-2BB530AE028A}"/>
              </a:ext>
            </a:extLst>
          </p:cNvPr>
          <p:cNvSpPr/>
          <p:nvPr/>
        </p:nvSpPr>
        <p:spPr>
          <a:xfrm>
            <a:off x="7121704" y="1015160"/>
            <a:ext cx="4738806" cy="1459683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FCAA0D-32AE-E959-28A5-7DDAEFBD1CD6}"/>
              </a:ext>
            </a:extLst>
          </p:cNvPr>
          <p:cNvSpPr/>
          <p:nvPr/>
        </p:nvSpPr>
        <p:spPr>
          <a:xfrm>
            <a:off x="4479087" y="1015161"/>
            <a:ext cx="4603623" cy="138514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/>
              <a:t>‘Grenzen verleggen’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5066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Partnership tussen </a:t>
            </a:r>
            <a:r>
              <a:rPr lang="nl-NL" err="1">
                <a:latin typeface="Plus Jakarta Sans"/>
                <a:cs typeface="Plus Jakarta Sans"/>
              </a:rPr>
              <a:t>Athumi</a:t>
            </a:r>
            <a:r>
              <a:rPr lang="nl-NL">
                <a:latin typeface="Plus Jakarta Sans"/>
                <a:cs typeface="Plus Jakarta Sans"/>
              </a:rPr>
              <a:t> en Agt. Onroerend erfgoed</a:t>
            </a:r>
          </a:p>
          <a:p>
            <a:pPr marL="0" indent="0">
              <a:buNone/>
            </a:pPr>
            <a:endParaRPr lang="nl-NL">
              <a:latin typeface="Plus Jakarta Sans"/>
              <a:cs typeface="Plus Jakart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6647D-9071-22DD-B32A-42B5C5E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05" y="1351558"/>
            <a:ext cx="2246602" cy="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16185-EA35-10D1-624D-0369D7E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76" y="1388661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B603E88-D50D-CB12-D947-81B74858C866}"/>
              </a:ext>
            </a:extLst>
          </p:cNvPr>
          <p:cNvSpPr txBox="1"/>
          <p:nvPr/>
        </p:nvSpPr>
        <p:spPr>
          <a:xfrm>
            <a:off x="7578577" y="1351558"/>
            <a:ext cx="11059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/>
              <a:t>Grenzen</a:t>
            </a:r>
            <a:endParaRPr lang="nl-BE"/>
          </a:p>
          <a:p>
            <a:pPr algn="ctr"/>
            <a:r>
              <a:rPr lang="nl-NL"/>
              <a:t>verleggen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142B8F6-6AB2-E546-98BE-162032B247A1}"/>
              </a:ext>
            </a:extLst>
          </p:cNvPr>
          <p:cNvSpPr txBox="1"/>
          <p:nvPr/>
        </p:nvSpPr>
        <p:spPr>
          <a:xfrm>
            <a:off x="6283886" y="3120574"/>
            <a:ext cx="441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Aligneringsalgoritme</a:t>
            </a:r>
            <a:r>
              <a:rPr lang="nl-NL" sz="1200" b="1" dirty="0">
                <a:latin typeface="Plus Jakarta Sans"/>
                <a:cs typeface="Plus Jakarta Sans"/>
              </a:rPr>
              <a:t> 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</a:t>
            </a:r>
            <a:endParaRPr lang="nl-NL" sz="1200" b="1" dirty="0"/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Python package (‘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’)</a:t>
            </a: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QGIS </a:t>
            </a:r>
            <a:r>
              <a:rPr lang="nl-NL" sz="1200" b="1" dirty="0" err="1">
                <a:latin typeface="Plus Jakarta Sans"/>
                <a:cs typeface="Plus Jakarta Sans"/>
              </a:rPr>
              <a:t>plugin</a:t>
            </a:r>
            <a:r>
              <a:rPr lang="nl-NL" sz="1200" b="1" dirty="0">
                <a:latin typeface="Plus Jakarta Sans"/>
                <a:cs typeface="Plus Jakarta Sans"/>
              </a:rPr>
              <a:t> (</a:t>
            </a:r>
            <a:r>
              <a:rPr lang="nl-NL" sz="1200" b="1" dirty="0" err="1">
                <a:latin typeface="Plus Jakarta Sans"/>
                <a:cs typeface="Plus Jakarta Sans"/>
              </a:rPr>
              <a:t>brdrQ</a:t>
            </a:r>
            <a:r>
              <a:rPr lang="nl-NL" sz="1200" b="1" dirty="0">
                <a:latin typeface="Plus Jakarta Sans"/>
                <a:cs typeface="Plus Jakarta Sans"/>
              </a:rPr>
              <a:t>)</a:t>
            </a:r>
            <a:endParaRPr lang="nl-BE" sz="1200" b="1" dirty="0">
              <a:latin typeface="Plus Jakarta Sans"/>
              <a:cs typeface="Plus Jakarta Sans"/>
            </a:endParaRP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POC’s</a:t>
            </a:r>
            <a:r>
              <a:rPr lang="nl-NL" sz="1200" b="1" dirty="0">
                <a:latin typeface="Plus Jakarta Sans"/>
                <a:cs typeface="Plus Jakarta Sans"/>
              </a:rPr>
              <a:t> voor FME en </a:t>
            </a:r>
            <a:r>
              <a:rPr lang="nl-NL" sz="1200" b="1" dirty="0" err="1">
                <a:latin typeface="Plus Jakarta Sans"/>
                <a:cs typeface="Plus Jakarta Sans"/>
              </a:rPr>
              <a:t>ArcGIS</a:t>
            </a:r>
            <a:endParaRPr lang="nl-BE" sz="1200" b="1" dirty="0">
              <a:latin typeface="Plus Jakarta Sans"/>
              <a:cs typeface="Plus Jakarta Sans"/>
            </a:endParaRP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B71388E-4B28-4440-F868-05F206EA521D}"/>
              </a:ext>
            </a:extLst>
          </p:cNvPr>
          <p:cNvSpPr/>
          <p:nvPr/>
        </p:nvSpPr>
        <p:spPr>
          <a:xfrm>
            <a:off x="7750928" y="2029242"/>
            <a:ext cx="640080" cy="10759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6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Resultaat</a:t>
            </a:r>
            <a:endParaRPr lang="nl-BE" sz="16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DABC2C2-B809-875C-F5C9-63A9DE0D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1" y="840523"/>
            <a:ext cx="3550388" cy="4949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0FEA9735-ED8E-E364-63BD-A96781645FA2}"/>
              </a:ext>
            </a:extLst>
          </p:cNvPr>
          <p:cNvSpPr/>
          <p:nvPr/>
        </p:nvSpPr>
        <p:spPr>
          <a:xfrm>
            <a:off x="4638001" y="5276624"/>
            <a:ext cx="1840992" cy="5134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‘</a:t>
            </a:r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</a:t>
            </a:r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’-algoritme</a:t>
            </a:r>
            <a:endParaRPr lang="nl-BE" sz="14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9B17081-7C31-CC75-60F5-E66DD509A60D}"/>
              </a:ext>
            </a:extLst>
          </p:cNvPr>
          <p:cNvSpPr txBox="1"/>
          <p:nvPr/>
        </p:nvSpPr>
        <p:spPr>
          <a:xfrm>
            <a:off x="4517399" y="4892162"/>
            <a:ext cx="206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‘</a:t>
            </a:r>
            <a:r>
              <a:rPr lang="nl-NL" sz="1600" b="1" dirty="0" err="1"/>
              <a:t>brdr</a:t>
            </a:r>
            <a:r>
              <a:rPr lang="nl-NL" sz="1600" b="1" dirty="0"/>
              <a:t>’ python package</a:t>
            </a:r>
            <a:endParaRPr lang="nl-BE" sz="1600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6DCD820-B1A9-0072-4976-3C1BC840E107}"/>
              </a:ext>
            </a:extLst>
          </p:cNvPr>
          <p:cNvSpPr/>
          <p:nvPr/>
        </p:nvSpPr>
        <p:spPr>
          <a:xfrm>
            <a:off x="8220051" y="5032333"/>
            <a:ext cx="1917524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QGIS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brdrQ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54CCF38-E9FD-70DC-0BAD-6D2D41E695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6573189" y="5253638"/>
            <a:ext cx="1646862" cy="12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EEA47AD-F355-CE1E-6E40-2A86D69C39EB}"/>
              </a:ext>
            </a:extLst>
          </p:cNvPr>
          <p:cNvSpPr/>
          <p:nvPr/>
        </p:nvSpPr>
        <p:spPr>
          <a:xfrm>
            <a:off x="8864567" y="5377402"/>
            <a:ext cx="2305023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ArcGIS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pro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D24E9A43-C6FA-7940-D0DC-F571FA1C0270}"/>
              </a:ext>
            </a:extLst>
          </p:cNvPr>
          <p:cNvCxnSpPr>
            <a:cxnSpLocks/>
            <a:stCxn id="19" idx="1"/>
            <a:endCxn id="10" idx="3"/>
          </p:cNvCxnSpPr>
          <p:nvPr/>
        </p:nvCxnSpPr>
        <p:spPr>
          <a:xfrm flipH="1" flipV="1">
            <a:off x="6573189" y="5380945"/>
            <a:ext cx="3056861" cy="48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172CD42-C903-DD3D-E127-F24453B2B949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 flipV="1">
            <a:off x="6573189" y="5380945"/>
            <a:ext cx="2291378" cy="18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A2578827-A861-1D39-CC90-A2FBEAB4809A}"/>
              </a:ext>
            </a:extLst>
          </p:cNvPr>
          <p:cNvSpPr/>
          <p:nvPr/>
        </p:nvSpPr>
        <p:spPr>
          <a:xfrm>
            <a:off x="6936317" y="4505365"/>
            <a:ext cx="1978168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Integratie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webservice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Agt. Onroerend Erfgoed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5" name="Rechthoek: afgeronde hoeken 1024">
            <a:extLst>
              <a:ext uri="{FF2B5EF4-FFF2-40B4-BE49-F238E27FC236}">
                <a16:creationId xmlns:a16="http://schemas.microsoft.com/office/drawing/2014/main" id="{E2112766-3D9F-9603-B0D0-8B973A620569}"/>
              </a:ext>
            </a:extLst>
          </p:cNvPr>
          <p:cNvSpPr/>
          <p:nvPr/>
        </p:nvSpPr>
        <p:spPr>
          <a:xfrm>
            <a:off x="7767459" y="6167790"/>
            <a:ext cx="1285630" cy="4120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27" name="Rechte verbindingslijn met pijl 1026">
            <a:extLst>
              <a:ext uri="{FF2B5EF4-FFF2-40B4-BE49-F238E27FC236}">
                <a16:creationId xmlns:a16="http://schemas.microsoft.com/office/drawing/2014/main" id="{BDD9D98C-64A1-1EE9-F1F2-67F6C033E0BC}"/>
              </a:ext>
            </a:extLst>
          </p:cNvPr>
          <p:cNvCxnSpPr>
            <a:cxnSpLocks/>
            <a:stCxn id="28" idx="1"/>
            <a:endCxn id="10" idx="3"/>
          </p:cNvCxnSpPr>
          <p:nvPr/>
        </p:nvCxnSpPr>
        <p:spPr>
          <a:xfrm flipH="1">
            <a:off x="6573189" y="4726670"/>
            <a:ext cx="363128" cy="6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Rechte verbindingslijn met pijl 1030">
            <a:extLst>
              <a:ext uri="{FF2B5EF4-FFF2-40B4-BE49-F238E27FC236}">
                <a16:creationId xmlns:a16="http://schemas.microsoft.com/office/drawing/2014/main" id="{84495EEB-B94A-0AA0-CF0A-40B4605286CF}"/>
              </a:ext>
            </a:extLst>
          </p:cNvPr>
          <p:cNvCxnSpPr>
            <a:cxnSpLocks/>
            <a:stCxn id="1025" idx="1"/>
            <a:endCxn id="10" idx="3"/>
          </p:cNvCxnSpPr>
          <p:nvPr/>
        </p:nvCxnSpPr>
        <p:spPr>
          <a:xfrm flipH="1" flipV="1">
            <a:off x="6573189" y="5380945"/>
            <a:ext cx="1194270" cy="99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562F782C-7330-E042-B70B-1FA307498886}"/>
              </a:ext>
            </a:extLst>
          </p:cNvPr>
          <p:cNvSpPr/>
          <p:nvPr/>
        </p:nvSpPr>
        <p:spPr>
          <a:xfrm>
            <a:off x="9630050" y="5683960"/>
            <a:ext cx="1917524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FME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523EAA3-617B-5A22-27FA-641351DAEA9E}"/>
              </a:ext>
            </a:extLst>
          </p:cNvPr>
          <p:cNvSpPr txBox="1"/>
          <p:nvPr/>
        </p:nvSpPr>
        <p:spPr>
          <a:xfrm>
            <a:off x="165684" y="6293911"/>
            <a:ext cx="401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Projectpagina: </a:t>
            </a:r>
          </a:p>
          <a:p>
            <a:r>
              <a:rPr lang="nl-BE" sz="1400" dirty="0">
                <a:hlinkClick r:id="rId5" tooltip="https://docs.athumi.eu/vip/help/grenzen-verleggen"/>
              </a:rPr>
              <a:t>https://docs.athumi.eu/vip/help/grenzen-verleggen</a:t>
            </a:r>
            <a:r>
              <a:rPr lang="nl-B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40F3-3E25-226E-DA63-9526CEC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4" y="197162"/>
            <a:ext cx="3498053" cy="578214"/>
          </a:xfrm>
        </p:spPr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95F53F-92A5-8943-8A8B-95A54F95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6434807"/>
            <a:ext cx="5907025" cy="452062"/>
          </a:xfrm>
        </p:spPr>
        <p:txBody>
          <a:bodyPr>
            <a:normAutofit/>
          </a:bodyPr>
          <a:lstStyle/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2C42A-8B2A-C092-249C-AC5212C6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86" y="197162"/>
            <a:ext cx="7198130" cy="5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F4B59B15-3FD2-EC8E-FB9C-88C032ED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6" y="95853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E77211F-1771-7468-5BD7-B0C4DF8B1A30}"/>
              </a:ext>
            </a:extLst>
          </p:cNvPr>
          <p:cNvSpPr/>
          <p:nvPr/>
        </p:nvSpPr>
        <p:spPr>
          <a:xfrm>
            <a:off x="4919472" y="1388661"/>
            <a:ext cx="1472184" cy="30175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7636753-EE97-D02A-3925-1A050064CE1F}"/>
              </a:ext>
            </a:extLst>
          </p:cNvPr>
          <p:cNvSpPr txBox="1">
            <a:spLocks/>
          </p:cNvSpPr>
          <p:nvPr/>
        </p:nvSpPr>
        <p:spPr>
          <a:xfrm>
            <a:off x="4901184" y="5650378"/>
            <a:ext cx="5907025" cy="10962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“Relevante afstand”:</a:t>
            </a:r>
          </a:p>
          <a:p>
            <a:pPr lvl="1"/>
            <a:r>
              <a:rPr lang="nl-NL" sz="1200" dirty="0"/>
              <a:t>Afstand die gebruikt wordt om te bepalen welke zones  in resulterende geometrie worden opgenomen  of uitgesloten</a:t>
            </a:r>
          </a:p>
          <a:p>
            <a:pPr lvl="1"/>
            <a:r>
              <a:rPr lang="nl-NL" sz="1200" dirty="0"/>
              <a:t>~Maximale afstand dat resulterende geometrie mag wijzigen </a:t>
            </a:r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8BDB55-EF9B-D049-F522-7C90F6A2D0FF}"/>
              </a:ext>
            </a:extLst>
          </p:cNvPr>
          <p:cNvSpPr txBox="1"/>
          <p:nvPr/>
        </p:nvSpPr>
        <p:spPr>
          <a:xfrm>
            <a:off x="405384" y="4222981"/>
            <a:ext cx="3498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=</a:t>
            </a:r>
          </a:p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...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'belangrijk’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'ter zake dienend' (in een bepaald verband).</a:t>
            </a:r>
            <a:br>
              <a:rPr lang="en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verwijst kortom naar een inhoudelijke bijdrage: een bijdrage die '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ertoe doet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'...</a:t>
            </a:r>
            <a:endParaRPr lang="nl-BE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5591-4513-E959-76D6-06C72786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C2A8-8C07-31DF-4AA2-BFFE850B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zones</a:t>
            </a:r>
            <a:endParaRPr lang="nl-BE" sz="2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B9C95-F66F-B35F-F5AC-2B2C103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BE"/>
          </a:p>
          <a:p>
            <a:r>
              <a:rPr lang="nl-BE"/>
              <a:t>Meer info: zie link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87348D-D913-A33E-752E-9187017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07" y="666750"/>
            <a:ext cx="7391215" cy="45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387807E-F5F6-9CF4-DA2E-37ABDF1C69E7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EC29925C-913B-C668-0F5F-3DF1548B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8" y="214725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69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28F15-9D4C-A468-AF73-279DE8FE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84E1E-8650-E834-001C-4BECB1B2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48" y="1008185"/>
            <a:ext cx="8453628" cy="48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43E6127-7D65-5FB1-CF85-2E4EB3C10118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/>
              <a:t>Artikel: </a:t>
            </a:r>
            <a:r>
              <a:rPr lang="nl-NL" sz="120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B4EAF8B-E7DB-BDF0-925B-0F4FB5432D04}"/>
              </a:ext>
            </a:extLst>
          </p:cNvPr>
          <p:cNvSpPr txBox="1"/>
          <p:nvPr/>
        </p:nvSpPr>
        <p:spPr>
          <a:xfrm>
            <a:off x="5333238" y="34635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Relevante intersecties &amp; verschillen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465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90E5D9D8-F27F-6031-67F5-D33F2AC2F34A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EDBF55-0D8F-A5CC-C3E5-0CC16264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8" y="2020525"/>
            <a:ext cx="4500303" cy="183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3">
            <a:extLst>
              <a:ext uri="{FF2B5EF4-FFF2-40B4-BE49-F238E27FC236}">
                <a16:creationId xmlns:a16="http://schemas.microsoft.com/office/drawing/2014/main" id="{53E3E655-136D-0B81-F60D-E00D439F1177}"/>
              </a:ext>
            </a:extLst>
          </p:cNvPr>
          <p:cNvSpPr/>
          <p:nvPr/>
        </p:nvSpPr>
        <p:spPr>
          <a:xfrm rot="20043183">
            <a:off x="4996176" y="1152939"/>
            <a:ext cx="2169898" cy="9431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0,6 m</a:t>
            </a:r>
          </a:p>
        </p:txBody>
      </p:sp>
      <p:sp>
        <p:nvSpPr>
          <p:cNvPr id="22" name="Arrow: Right 3">
            <a:extLst>
              <a:ext uri="{FF2B5EF4-FFF2-40B4-BE49-F238E27FC236}">
                <a16:creationId xmlns:a16="http://schemas.microsoft.com/office/drawing/2014/main" id="{BDD3FB94-4C2A-6618-2DE7-B367848F74BB}"/>
              </a:ext>
            </a:extLst>
          </p:cNvPr>
          <p:cNvSpPr/>
          <p:nvPr/>
        </p:nvSpPr>
        <p:spPr>
          <a:xfrm>
            <a:off x="5038263" y="2506363"/>
            <a:ext cx="2148713" cy="976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0,8 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86E56B0B-7E79-C7F7-BE7E-B1D5FABAB412}"/>
              </a:ext>
            </a:extLst>
          </p:cNvPr>
          <p:cNvSpPr/>
          <p:nvPr/>
        </p:nvSpPr>
        <p:spPr>
          <a:xfrm rot="2043466">
            <a:off x="4871747" y="4001858"/>
            <a:ext cx="2164446" cy="1013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(&gt;) 1,0 m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80FC1BA-38FA-F8BB-015A-5F2156BB9E4D}"/>
              </a:ext>
            </a:extLst>
          </p:cNvPr>
          <p:cNvSpPr txBox="1"/>
          <p:nvPr/>
        </p:nvSpPr>
        <p:spPr>
          <a:xfrm>
            <a:off x="32910" y="4369155"/>
            <a:ext cx="46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Relevante afstand </a:t>
            </a:r>
            <a:r>
              <a:rPr lang="nl-NL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= data/business-afhankelijk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Historiek dataset / Bron van geometrie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Nauwkeurigheid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Detailniveau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29B6603-E0CB-9088-C69A-15331D29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" t="5317" r="1558" b="4765"/>
          <a:stretch/>
        </p:blipFill>
        <p:spPr>
          <a:xfrm>
            <a:off x="7425918" y="309245"/>
            <a:ext cx="3656860" cy="14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C320ECC0-21DB-2C5E-B958-84E35EFBAEC9}"/>
              </a:ext>
            </a:extLst>
          </p:cNvPr>
          <p:cNvSpPr/>
          <p:nvPr/>
        </p:nvSpPr>
        <p:spPr>
          <a:xfrm>
            <a:off x="7047896" y="241078"/>
            <a:ext cx="1748632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BF75A2F-1145-6567-44A3-42CF585D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92" y="2401066"/>
            <a:ext cx="3656860" cy="148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26CCECF-1C2A-35D6-0388-3AAFDA24BB79}"/>
              </a:ext>
            </a:extLst>
          </p:cNvPr>
          <p:cNvSpPr/>
          <p:nvPr/>
        </p:nvSpPr>
        <p:spPr>
          <a:xfrm>
            <a:off x="7283022" y="2248513"/>
            <a:ext cx="1339769" cy="4273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234DAC8C-FD3B-4C2C-1131-49140A98F131}"/>
              </a:ext>
            </a:extLst>
          </p:cNvPr>
          <p:cNvSpPr/>
          <p:nvPr/>
        </p:nvSpPr>
        <p:spPr>
          <a:xfrm>
            <a:off x="287198" y="1903974"/>
            <a:ext cx="1649975" cy="49709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E64EFC8-E11B-BB9E-5B80-7945DF35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23" y="4521708"/>
            <a:ext cx="3846103" cy="157965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897649A-E618-D603-490C-42A2BFD524F5}"/>
              </a:ext>
            </a:extLst>
          </p:cNvPr>
          <p:cNvSpPr/>
          <p:nvPr/>
        </p:nvSpPr>
        <p:spPr>
          <a:xfrm>
            <a:off x="7149916" y="4369155"/>
            <a:ext cx="1033964" cy="5586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9F0C3-281F-4DB6-F691-120741FBA656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8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793962F-FA54-3FE5-4674-4A5DEFDCA4E6}"/>
              </a:ext>
            </a:extLst>
          </p:cNvPr>
          <p:cNvSpPr txBox="1">
            <a:spLocks/>
          </p:cNvSpPr>
          <p:nvPr/>
        </p:nvSpPr>
        <p:spPr>
          <a:xfrm>
            <a:off x="227702" y="241077"/>
            <a:ext cx="3986489" cy="217236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afstand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12279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B345-C168-816A-8F1E-F3556FB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684F8-6859-B251-B2DB-9E363C6A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1347812"/>
            <a:ext cx="2104018" cy="1127031"/>
          </a:xfrm>
        </p:spPr>
        <p:txBody>
          <a:bodyPr>
            <a:normAutofit/>
          </a:bodyPr>
          <a:lstStyle/>
          <a:p>
            <a:r>
              <a:rPr lang="nl-NL" sz="1400" dirty="0"/>
              <a:t>Algoritme uitgevoerd met een </a:t>
            </a:r>
            <a:r>
              <a:rPr lang="nl-NL" sz="1400" u="sng" dirty="0"/>
              <a:t>serie</a:t>
            </a:r>
            <a:r>
              <a:rPr lang="nl-NL" sz="1400" dirty="0"/>
              <a:t> van ‘relevante afstanden’</a:t>
            </a:r>
          </a:p>
        </p:txBody>
      </p:sp>
      <p:pic>
        <p:nvPicPr>
          <p:cNvPr id="4098" name="Picture 2" descr="A screenshot of a graph&#10;&#10;Description automatically generated, Afbeelding">
            <a:extLst>
              <a:ext uri="{FF2B5EF4-FFF2-40B4-BE49-F238E27FC236}">
                <a16:creationId xmlns:a16="http://schemas.microsoft.com/office/drawing/2014/main" id="{3B022685-9480-5847-A806-9F89124A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44" y="302479"/>
            <a:ext cx="9211056" cy="54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3">
            <a:extLst>
              <a:ext uri="{FF2B5EF4-FFF2-40B4-BE49-F238E27FC236}">
                <a16:creationId xmlns:a16="http://schemas.microsoft.com/office/drawing/2014/main" id="{B70FA014-0C06-B74F-5D64-731A0C0FB4BE}"/>
              </a:ext>
            </a:extLst>
          </p:cNvPr>
          <p:cNvSpPr/>
          <p:nvPr/>
        </p:nvSpPr>
        <p:spPr>
          <a:xfrm rot="5400000">
            <a:off x="5167295" y="492841"/>
            <a:ext cx="909482" cy="3078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8A5A9D86-FD25-A6AB-7F54-D51B66B1BAC8}"/>
              </a:ext>
            </a:extLst>
          </p:cNvPr>
          <p:cNvSpPr/>
          <p:nvPr/>
        </p:nvSpPr>
        <p:spPr>
          <a:xfrm rot="5400000">
            <a:off x="3714177" y="4059747"/>
            <a:ext cx="857634" cy="291084"/>
          </a:xfrm>
          <a:prstGeom prst="rightArrow">
            <a:avLst/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1E8B67-BE34-9CA2-5964-ACF2A6EE9488}"/>
              </a:ext>
            </a:extLst>
          </p:cNvPr>
          <p:cNvSpPr txBox="1"/>
          <p:nvPr/>
        </p:nvSpPr>
        <p:spPr>
          <a:xfrm>
            <a:off x="6004560" y="5571828"/>
            <a:ext cx="268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Relevante afstand (m)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604B18-2141-7EB8-58A9-3E1AA28BB665}"/>
              </a:ext>
            </a:extLst>
          </p:cNvPr>
          <p:cNvSpPr txBox="1"/>
          <p:nvPr/>
        </p:nvSpPr>
        <p:spPr>
          <a:xfrm rot="16200000">
            <a:off x="1761177" y="2716309"/>
            <a:ext cx="22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Verandering (m²)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9" name="Arrow: Right 3">
            <a:extLst>
              <a:ext uri="{FF2B5EF4-FFF2-40B4-BE49-F238E27FC236}">
                <a16:creationId xmlns:a16="http://schemas.microsoft.com/office/drawing/2014/main" id="{16B17FD7-A094-C042-3067-9FE6F09B8951}"/>
              </a:ext>
            </a:extLst>
          </p:cNvPr>
          <p:cNvSpPr/>
          <p:nvPr/>
        </p:nvSpPr>
        <p:spPr>
          <a:xfrm rot="5400000">
            <a:off x="5890127" y="324744"/>
            <a:ext cx="829319" cy="3078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2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FE0E6AB-A79A-F9F3-C907-E54F5AD038E4}"/>
              </a:ext>
            </a:extLst>
          </p:cNvPr>
          <p:cNvCxnSpPr>
            <a:cxnSpLocks/>
          </p:cNvCxnSpPr>
          <p:nvPr/>
        </p:nvCxnSpPr>
        <p:spPr>
          <a:xfrm>
            <a:off x="6272784" y="1490472"/>
            <a:ext cx="4709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D4D4D2C-3D9E-80D4-84A1-EA5675FF3B0B}"/>
              </a:ext>
            </a:extLst>
          </p:cNvPr>
          <p:cNvSpPr txBox="1"/>
          <p:nvPr/>
        </p:nvSpPr>
        <p:spPr>
          <a:xfrm>
            <a:off x="8311896" y="1347812"/>
            <a:ext cx="111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rgbClr val="F38C4F"/>
                </a:solidFill>
              </a:rPr>
              <a:t>Predictie-score</a:t>
            </a:r>
            <a:endParaRPr lang="nl-BE" sz="1200" dirty="0">
              <a:solidFill>
                <a:srgbClr val="F38C4F"/>
              </a:solidFill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B6FAABFE-6E1B-4EB5-4CE2-F7DE3BDDB42C}"/>
              </a:ext>
            </a:extLst>
          </p:cNvPr>
          <p:cNvSpPr txBox="1">
            <a:spLocks/>
          </p:cNvSpPr>
          <p:nvPr/>
        </p:nvSpPr>
        <p:spPr>
          <a:xfrm>
            <a:off x="175750" y="4019134"/>
            <a:ext cx="2104018" cy="953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PREDICTIES= </a:t>
            </a:r>
            <a:r>
              <a:rPr lang="nl-NL" sz="1400" b="0" dirty="0"/>
              <a:t>‘Stabiele’ resultaten 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64A0EF4-524D-F6B8-BDE9-CC89629CF945}"/>
              </a:ext>
            </a:extLst>
          </p:cNvPr>
          <p:cNvSpPr txBox="1">
            <a:spLocks/>
          </p:cNvSpPr>
          <p:nvPr/>
        </p:nvSpPr>
        <p:spPr>
          <a:xfrm>
            <a:off x="175750" y="2433262"/>
            <a:ext cx="2104018" cy="1682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Verandering (m²) = </a:t>
            </a:r>
            <a:r>
              <a:rPr lang="nl-NL" sz="1400" b="0" dirty="0"/>
              <a:t>verschil in oppervlakte tussen inputgeometrie en resulterende geometrie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967AED2-7FC4-4250-F3A8-CDDABC42D7F1}"/>
              </a:ext>
            </a:extLst>
          </p:cNvPr>
          <p:cNvSpPr txBox="1">
            <a:spLocks/>
          </p:cNvSpPr>
          <p:nvPr/>
        </p:nvSpPr>
        <p:spPr>
          <a:xfrm>
            <a:off x="175750" y="4793157"/>
            <a:ext cx="2104018" cy="11480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PREDICTIE-SCORE= </a:t>
            </a:r>
            <a:r>
              <a:rPr lang="nl-NL" sz="1400" b="0" dirty="0"/>
              <a:t>Lengte dat geometrie stabiel blijft </a:t>
            </a:r>
            <a:endParaRPr lang="nl-BE" sz="1400" b="0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782712D3-44D1-F28F-D531-753862628DDF}"/>
              </a:ext>
            </a:extLst>
          </p:cNvPr>
          <p:cNvSpPr txBox="1">
            <a:spLocks/>
          </p:cNvSpPr>
          <p:nvPr/>
        </p:nvSpPr>
        <p:spPr>
          <a:xfrm>
            <a:off x="115628" y="6517172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724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4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3" ma:contentTypeDescription="Create a new document." ma:contentTypeScope="" ma:versionID="7609d0486deea33ad3bcc0d391331959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9348abdca179419a35d60f966aac6384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Props1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ADF25D-DF18-4FFE-94AA-2FF0730629B0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B815CF1-E377-44C8-B52A-BE265F0FB304}">
  <ds:schemaRefs>
    <ds:schemaRef ds:uri="794fb2ae-2bb8-45df-a3b7-c8ce99f03c7b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2449</TotalTime>
  <Words>1271</Words>
  <Application>Microsoft Office PowerPoint</Application>
  <PresentationFormat>Breedbeeld</PresentationFormat>
  <Paragraphs>219</Paragraphs>
  <Slides>20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Wingdings</vt:lpstr>
      <vt:lpstr>Arial</vt:lpstr>
      <vt:lpstr>Calibri</vt:lpstr>
      <vt:lpstr>Byrd</vt:lpstr>
      <vt:lpstr>Plus Jakarta Sans</vt:lpstr>
      <vt:lpstr>Arial,Sans-Serif</vt:lpstr>
      <vt:lpstr>Title slides</vt:lpstr>
      <vt:lpstr>brdrQ (Grenzen verleggen): Een QGIS-plugin voor aligneren van thematische grenzen</vt:lpstr>
      <vt:lpstr>Agenda</vt:lpstr>
      <vt:lpstr>Waarom?</vt:lpstr>
      <vt:lpstr>‘Grenzen verleggen’</vt:lpstr>
      <vt:lpstr>Brdr-algoritme</vt:lpstr>
      <vt:lpstr>Brdr-algoritme  Relevante zones</vt:lpstr>
      <vt:lpstr>Brdr-algoritme  </vt:lpstr>
      <vt:lpstr>PowerPoint-presentatie</vt:lpstr>
      <vt:lpstr>Predicties</vt:lpstr>
      <vt:lpstr>Wat kan je met brdr(Q)?</vt:lpstr>
      <vt:lpstr>Aan de slag!</vt:lpstr>
      <vt:lpstr>Installatie   </vt:lpstr>
      <vt:lpstr>Use case 1  Onroerend Erfgoed  </vt:lpstr>
      <vt:lpstr>Use case 2  Vervuilde locatie, deels op Openbaar Domein </vt:lpstr>
      <vt:lpstr>Use case 3 Aanvraag omgevingsvergunning, ingetekend door burger</vt:lpstr>
      <vt:lpstr>Use case 4 Versie-beheer bij meerdere geometrie-varianten  (main (v1), v2,…):  verschildetectie</vt:lpstr>
      <vt:lpstr>Use case 5 Bulk-verwerking</vt:lpstr>
      <vt:lpstr>Use case 6 QGIS ModelBuilder</vt:lpstr>
      <vt:lpstr>Toekomst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1</cp:revision>
  <cp:lastPrinted>2023-10-21T13:03:11Z</cp:lastPrinted>
  <dcterms:created xsi:type="dcterms:W3CDTF">2025-01-07T12:54:43Z</dcterms:created>
  <dcterms:modified xsi:type="dcterms:W3CDTF">2025-05-21T20:06:07Z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